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4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669790" y="2081212"/>
            <a:ext cx="2852419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35530" y="64515"/>
            <a:ext cx="8520938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9320" y="1520189"/>
            <a:ext cx="10925175" cy="4525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10" Type="http://schemas.openxmlformats.org/officeDocument/2006/relationships/image" Target="../media/image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" Type="http://schemas.openxmlformats.org/officeDocument/2006/relationships/image" Target="../media/image65.png"/><Relationship Id="rId21" Type="http://schemas.openxmlformats.org/officeDocument/2006/relationships/image" Target="../media/image83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30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9.png"/><Relationship Id="rId117" Type="http://schemas.openxmlformats.org/officeDocument/2006/relationships/image" Target="../media/image230.png"/><Relationship Id="rId21" Type="http://schemas.openxmlformats.org/officeDocument/2006/relationships/image" Target="../media/image134.png"/><Relationship Id="rId42" Type="http://schemas.openxmlformats.org/officeDocument/2006/relationships/image" Target="../media/image155.png"/><Relationship Id="rId47" Type="http://schemas.openxmlformats.org/officeDocument/2006/relationships/image" Target="../media/image160.png"/><Relationship Id="rId63" Type="http://schemas.openxmlformats.org/officeDocument/2006/relationships/image" Target="../media/image176.png"/><Relationship Id="rId68" Type="http://schemas.openxmlformats.org/officeDocument/2006/relationships/image" Target="../media/image181.png"/><Relationship Id="rId84" Type="http://schemas.openxmlformats.org/officeDocument/2006/relationships/image" Target="../media/image197.png"/><Relationship Id="rId89" Type="http://schemas.openxmlformats.org/officeDocument/2006/relationships/image" Target="../media/image202.png"/><Relationship Id="rId112" Type="http://schemas.openxmlformats.org/officeDocument/2006/relationships/image" Target="../media/image225.png"/><Relationship Id="rId133" Type="http://schemas.openxmlformats.org/officeDocument/2006/relationships/image" Target="../media/image246.png"/><Relationship Id="rId16" Type="http://schemas.openxmlformats.org/officeDocument/2006/relationships/image" Target="../media/image129.png"/><Relationship Id="rId107" Type="http://schemas.openxmlformats.org/officeDocument/2006/relationships/image" Target="../media/image220.png"/><Relationship Id="rId11" Type="http://schemas.openxmlformats.org/officeDocument/2006/relationships/image" Target="../media/image124.png"/><Relationship Id="rId32" Type="http://schemas.openxmlformats.org/officeDocument/2006/relationships/image" Target="../media/image145.png"/><Relationship Id="rId37" Type="http://schemas.openxmlformats.org/officeDocument/2006/relationships/image" Target="../media/image150.png"/><Relationship Id="rId53" Type="http://schemas.openxmlformats.org/officeDocument/2006/relationships/image" Target="../media/image166.png"/><Relationship Id="rId58" Type="http://schemas.openxmlformats.org/officeDocument/2006/relationships/image" Target="../media/image171.png"/><Relationship Id="rId74" Type="http://schemas.openxmlformats.org/officeDocument/2006/relationships/image" Target="../media/image187.png"/><Relationship Id="rId79" Type="http://schemas.openxmlformats.org/officeDocument/2006/relationships/image" Target="../media/image192.png"/><Relationship Id="rId102" Type="http://schemas.openxmlformats.org/officeDocument/2006/relationships/image" Target="../media/image215.png"/><Relationship Id="rId123" Type="http://schemas.openxmlformats.org/officeDocument/2006/relationships/image" Target="../media/image236.png"/><Relationship Id="rId128" Type="http://schemas.openxmlformats.org/officeDocument/2006/relationships/image" Target="../media/image241.png"/><Relationship Id="rId5" Type="http://schemas.openxmlformats.org/officeDocument/2006/relationships/image" Target="../media/image118.png"/><Relationship Id="rId90" Type="http://schemas.openxmlformats.org/officeDocument/2006/relationships/image" Target="../media/image203.png"/><Relationship Id="rId95" Type="http://schemas.openxmlformats.org/officeDocument/2006/relationships/image" Target="../media/image208.png"/><Relationship Id="rId14" Type="http://schemas.openxmlformats.org/officeDocument/2006/relationships/image" Target="../media/image127.png"/><Relationship Id="rId22" Type="http://schemas.openxmlformats.org/officeDocument/2006/relationships/image" Target="../media/image135.png"/><Relationship Id="rId27" Type="http://schemas.openxmlformats.org/officeDocument/2006/relationships/image" Target="../media/image140.png"/><Relationship Id="rId30" Type="http://schemas.openxmlformats.org/officeDocument/2006/relationships/image" Target="../media/image143.png"/><Relationship Id="rId35" Type="http://schemas.openxmlformats.org/officeDocument/2006/relationships/image" Target="../media/image148.png"/><Relationship Id="rId43" Type="http://schemas.openxmlformats.org/officeDocument/2006/relationships/image" Target="../media/image156.png"/><Relationship Id="rId48" Type="http://schemas.openxmlformats.org/officeDocument/2006/relationships/image" Target="../media/image161.png"/><Relationship Id="rId56" Type="http://schemas.openxmlformats.org/officeDocument/2006/relationships/image" Target="../media/image169.png"/><Relationship Id="rId64" Type="http://schemas.openxmlformats.org/officeDocument/2006/relationships/image" Target="../media/image177.png"/><Relationship Id="rId69" Type="http://schemas.openxmlformats.org/officeDocument/2006/relationships/image" Target="../media/image182.png"/><Relationship Id="rId77" Type="http://schemas.openxmlformats.org/officeDocument/2006/relationships/image" Target="../media/image190.png"/><Relationship Id="rId100" Type="http://schemas.openxmlformats.org/officeDocument/2006/relationships/image" Target="../media/image213.png"/><Relationship Id="rId105" Type="http://schemas.openxmlformats.org/officeDocument/2006/relationships/image" Target="../media/image218.png"/><Relationship Id="rId113" Type="http://schemas.openxmlformats.org/officeDocument/2006/relationships/image" Target="../media/image226.png"/><Relationship Id="rId118" Type="http://schemas.openxmlformats.org/officeDocument/2006/relationships/image" Target="../media/image231.png"/><Relationship Id="rId126" Type="http://schemas.openxmlformats.org/officeDocument/2006/relationships/image" Target="../media/image239.png"/><Relationship Id="rId134" Type="http://schemas.openxmlformats.org/officeDocument/2006/relationships/image" Target="../media/image247.png"/><Relationship Id="rId8" Type="http://schemas.openxmlformats.org/officeDocument/2006/relationships/image" Target="../media/image121.png"/><Relationship Id="rId51" Type="http://schemas.openxmlformats.org/officeDocument/2006/relationships/image" Target="../media/image164.png"/><Relationship Id="rId72" Type="http://schemas.openxmlformats.org/officeDocument/2006/relationships/image" Target="../media/image185.png"/><Relationship Id="rId80" Type="http://schemas.openxmlformats.org/officeDocument/2006/relationships/image" Target="../media/image193.png"/><Relationship Id="rId85" Type="http://schemas.openxmlformats.org/officeDocument/2006/relationships/image" Target="../media/image198.png"/><Relationship Id="rId93" Type="http://schemas.openxmlformats.org/officeDocument/2006/relationships/image" Target="../media/image206.png"/><Relationship Id="rId98" Type="http://schemas.openxmlformats.org/officeDocument/2006/relationships/image" Target="../media/image211.png"/><Relationship Id="rId121" Type="http://schemas.openxmlformats.org/officeDocument/2006/relationships/image" Target="../media/image234.png"/><Relationship Id="rId3" Type="http://schemas.openxmlformats.org/officeDocument/2006/relationships/image" Target="../media/image116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5" Type="http://schemas.openxmlformats.org/officeDocument/2006/relationships/image" Target="../media/image138.png"/><Relationship Id="rId33" Type="http://schemas.openxmlformats.org/officeDocument/2006/relationships/image" Target="../media/image146.png"/><Relationship Id="rId38" Type="http://schemas.openxmlformats.org/officeDocument/2006/relationships/image" Target="../media/image151.png"/><Relationship Id="rId46" Type="http://schemas.openxmlformats.org/officeDocument/2006/relationships/image" Target="../media/image159.png"/><Relationship Id="rId59" Type="http://schemas.openxmlformats.org/officeDocument/2006/relationships/image" Target="../media/image172.png"/><Relationship Id="rId67" Type="http://schemas.openxmlformats.org/officeDocument/2006/relationships/image" Target="../media/image180.png"/><Relationship Id="rId103" Type="http://schemas.openxmlformats.org/officeDocument/2006/relationships/image" Target="../media/image216.png"/><Relationship Id="rId108" Type="http://schemas.openxmlformats.org/officeDocument/2006/relationships/image" Target="../media/image221.png"/><Relationship Id="rId116" Type="http://schemas.openxmlformats.org/officeDocument/2006/relationships/image" Target="../media/image229.png"/><Relationship Id="rId124" Type="http://schemas.openxmlformats.org/officeDocument/2006/relationships/image" Target="../media/image237.png"/><Relationship Id="rId129" Type="http://schemas.openxmlformats.org/officeDocument/2006/relationships/image" Target="../media/image242.png"/><Relationship Id="rId20" Type="http://schemas.openxmlformats.org/officeDocument/2006/relationships/image" Target="../media/image133.png"/><Relationship Id="rId41" Type="http://schemas.openxmlformats.org/officeDocument/2006/relationships/image" Target="../media/image154.png"/><Relationship Id="rId54" Type="http://schemas.openxmlformats.org/officeDocument/2006/relationships/image" Target="../media/image167.png"/><Relationship Id="rId62" Type="http://schemas.openxmlformats.org/officeDocument/2006/relationships/image" Target="../media/image175.png"/><Relationship Id="rId70" Type="http://schemas.openxmlformats.org/officeDocument/2006/relationships/image" Target="../media/image183.png"/><Relationship Id="rId75" Type="http://schemas.openxmlformats.org/officeDocument/2006/relationships/image" Target="../media/image188.png"/><Relationship Id="rId83" Type="http://schemas.openxmlformats.org/officeDocument/2006/relationships/image" Target="../media/image196.png"/><Relationship Id="rId88" Type="http://schemas.openxmlformats.org/officeDocument/2006/relationships/image" Target="../media/image201.png"/><Relationship Id="rId91" Type="http://schemas.openxmlformats.org/officeDocument/2006/relationships/image" Target="../media/image204.png"/><Relationship Id="rId96" Type="http://schemas.openxmlformats.org/officeDocument/2006/relationships/image" Target="../media/image209.png"/><Relationship Id="rId111" Type="http://schemas.openxmlformats.org/officeDocument/2006/relationships/image" Target="../media/image224.png"/><Relationship Id="rId132" Type="http://schemas.openxmlformats.org/officeDocument/2006/relationships/image" Target="../media/image2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28" Type="http://schemas.openxmlformats.org/officeDocument/2006/relationships/image" Target="../media/image141.png"/><Relationship Id="rId36" Type="http://schemas.openxmlformats.org/officeDocument/2006/relationships/image" Target="../media/image149.png"/><Relationship Id="rId49" Type="http://schemas.openxmlformats.org/officeDocument/2006/relationships/image" Target="../media/image162.png"/><Relationship Id="rId57" Type="http://schemas.openxmlformats.org/officeDocument/2006/relationships/image" Target="../media/image170.png"/><Relationship Id="rId106" Type="http://schemas.openxmlformats.org/officeDocument/2006/relationships/image" Target="../media/image219.png"/><Relationship Id="rId114" Type="http://schemas.openxmlformats.org/officeDocument/2006/relationships/image" Target="../media/image227.png"/><Relationship Id="rId119" Type="http://schemas.openxmlformats.org/officeDocument/2006/relationships/image" Target="../media/image232.png"/><Relationship Id="rId127" Type="http://schemas.openxmlformats.org/officeDocument/2006/relationships/image" Target="../media/image240.png"/><Relationship Id="rId10" Type="http://schemas.openxmlformats.org/officeDocument/2006/relationships/image" Target="../media/image123.png"/><Relationship Id="rId31" Type="http://schemas.openxmlformats.org/officeDocument/2006/relationships/image" Target="../media/image144.png"/><Relationship Id="rId44" Type="http://schemas.openxmlformats.org/officeDocument/2006/relationships/image" Target="../media/image157.png"/><Relationship Id="rId52" Type="http://schemas.openxmlformats.org/officeDocument/2006/relationships/image" Target="../media/image165.png"/><Relationship Id="rId60" Type="http://schemas.openxmlformats.org/officeDocument/2006/relationships/image" Target="../media/image173.png"/><Relationship Id="rId65" Type="http://schemas.openxmlformats.org/officeDocument/2006/relationships/image" Target="../media/image178.png"/><Relationship Id="rId73" Type="http://schemas.openxmlformats.org/officeDocument/2006/relationships/image" Target="../media/image186.png"/><Relationship Id="rId78" Type="http://schemas.openxmlformats.org/officeDocument/2006/relationships/image" Target="../media/image191.png"/><Relationship Id="rId81" Type="http://schemas.openxmlformats.org/officeDocument/2006/relationships/image" Target="../media/image194.png"/><Relationship Id="rId86" Type="http://schemas.openxmlformats.org/officeDocument/2006/relationships/image" Target="../media/image199.png"/><Relationship Id="rId94" Type="http://schemas.openxmlformats.org/officeDocument/2006/relationships/image" Target="../media/image207.png"/><Relationship Id="rId99" Type="http://schemas.openxmlformats.org/officeDocument/2006/relationships/image" Target="../media/image212.png"/><Relationship Id="rId101" Type="http://schemas.openxmlformats.org/officeDocument/2006/relationships/image" Target="../media/image214.png"/><Relationship Id="rId122" Type="http://schemas.openxmlformats.org/officeDocument/2006/relationships/image" Target="../media/image235.png"/><Relationship Id="rId130" Type="http://schemas.openxmlformats.org/officeDocument/2006/relationships/image" Target="../media/image243.png"/><Relationship Id="rId135" Type="http://schemas.openxmlformats.org/officeDocument/2006/relationships/image" Target="../media/image248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9" Type="http://schemas.openxmlformats.org/officeDocument/2006/relationships/image" Target="../media/image152.png"/><Relationship Id="rId109" Type="http://schemas.openxmlformats.org/officeDocument/2006/relationships/image" Target="../media/image222.png"/><Relationship Id="rId34" Type="http://schemas.openxmlformats.org/officeDocument/2006/relationships/image" Target="../media/image147.png"/><Relationship Id="rId50" Type="http://schemas.openxmlformats.org/officeDocument/2006/relationships/image" Target="../media/image163.png"/><Relationship Id="rId55" Type="http://schemas.openxmlformats.org/officeDocument/2006/relationships/image" Target="../media/image168.png"/><Relationship Id="rId76" Type="http://schemas.openxmlformats.org/officeDocument/2006/relationships/image" Target="../media/image189.png"/><Relationship Id="rId97" Type="http://schemas.openxmlformats.org/officeDocument/2006/relationships/image" Target="../media/image210.png"/><Relationship Id="rId104" Type="http://schemas.openxmlformats.org/officeDocument/2006/relationships/image" Target="../media/image217.png"/><Relationship Id="rId120" Type="http://schemas.openxmlformats.org/officeDocument/2006/relationships/image" Target="../media/image233.png"/><Relationship Id="rId125" Type="http://schemas.openxmlformats.org/officeDocument/2006/relationships/image" Target="../media/image238.png"/><Relationship Id="rId7" Type="http://schemas.openxmlformats.org/officeDocument/2006/relationships/image" Target="../media/image120.png"/><Relationship Id="rId71" Type="http://schemas.openxmlformats.org/officeDocument/2006/relationships/image" Target="../media/image184.png"/><Relationship Id="rId92" Type="http://schemas.openxmlformats.org/officeDocument/2006/relationships/image" Target="../media/image205.png"/><Relationship Id="rId2" Type="http://schemas.openxmlformats.org/officeDocument/2006/relationships/image" Target="../media/image115.png"/><Relationship Id="rId29" Type="http://schemas.openxmlformats.org/officeDocument/2006/relationships/image" Target="../media/image142.png"/><Relationship Id="rId24" Type="http://schemas.openxmlformats.org/officeDocument/2006/relationships/image" Target="../media/image137.png"/><Relationship Id="rId40" Type="http://schemas.openxmlformats.org/officeDocument/2006/relationships/image" Target="../media/image153.png"/><Relationship Id="rId45" Type="http://schemas.openxmlformats.org/officeDocument/2006/relationships/image" Target="../media/image158.png"/><Relationship Id="rId66" Type="http://schemas.openxmlformats.org/officeDocument/2006/relationships/image" Target="../media/image179.png"/><Relationship Id="rId87" Type="http://schemas.openxmlformats.org/officeDocument/2006/relationships/image" Target="../media/image200.png"/><Relationship Id="rId110" Type="http://schemas.openxmlformats.org/officeDocument/2006/relationships/image" Target="../media/image223.png"/><Relationship Id="rId115" Type="http://schemas.openxmlformats.org/officeDocument/2006/relationships/image" Target="../media/image228.png"/><Relationship Id="rId131" Type="http://schemas.openxmlformats.org/officeDocument/2006/relationships/image" Target="../media/image244.png"/><Relationship Id="rId136" Type="http://schemas.openxmlformats.org/officeDocument/2006/relationships/image" Target="../media/image249.png"/><Relationship Id="rId61" Type="http://schemas.openxmlformats.org/officeDocument/2006/relationships/image" Target="../media/image174.png"/><Relationship Id="rId82" Type="http://schemas.openxmlformats.org/officeDocument/2006/relationships/image" Target="../media/image195.png"/><Relationship Id="rId19" Type="http://schemas.openxmlformats.org/officeDocument/2006/relationships/image" Target="../media/image13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" Type="http://schemas.openxmlformats.org/officeDocument/2006/relationships/image" Target="../media/image65.png"/><Relationship Id="rId21" Type="http://schemas.openxmlformats.org/officeDocument/2006/relationships/image" Target="../media/image83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30" Type="http://schemas.openxmlformats.org/officeDocument/2006/relationships/image" Target="../media/image9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6.png"/><Relationship Id="rId4" Type="http://schemas.openxmlformats.org/officeDocument/2006/relationships/image" Target="../media/image2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image" Target="../media/image258.jpg"/><Relationship Id="rId7" Type="http://schemas.openxmlformats.org/officeDocument/2006/relationships/image" Target="../media/image262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7.png"/><Relationship Id="rId4" Type="http://schemas.openxmlformats.org/officeDocument/2006/relationships/image" Target="../media/image26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g"/><Relationship Id="rId2" Type="http://schemas.openxmlformats.org/officeDocument/2006/relationships/image" Target="../media/image272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75.png"/><Relationship Id="rId7" Type="http://schemas.openxmlformats.org/officeDocument/2006/relationships/image" Target="../media/image279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8.png"/><Relationship Id="rId5" Type="http://schemas.openxmlformats.org/officeDocument/2006/relationships/image" Target="../media/image277.png"/><Relationship Id="rId4" Type="http://schemas.openxmlformats.org/officeDocument/2006/relationships/image" Target="../media/image2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" y="3058286"/>
            <a:ext cx="7852409" cy="3809365"/>
            <a:chOff x="111" y="3058286"/>
            <a:chExt cx="7852409" cy="3809365"/>
          </a:xfrm>
        </p:grpSpPr>
        <p:sp>
          <p:nvSpPr>
            <p:cNvPr id="3" name="object 3"/>
            <p:cNvSpPr/>
            <p:nvPr/>
          </p:nvSpPr>
          <p:spPr>
            <a:xfrm>
              <a:off x="101" y="3058286"/>
              <a:ext cx="6281420" cy="3799840"/>
            </a:xfrm>
            <a:custGeom>
              <a:avLst/>
              <a:gdLst/>
              <a:ahLst/>
              <a:cxnLst/>
              <a:rect l="l" t="t" r="r" b="b"/>
              <a:pathLst>
                <a:path w="6281420" h="3799840">
                  <a:moveTo>
                    <a:pt x="6281318" y="3797071"/>
                  </a:moveTo>
                  <a:lnTo>
                    <a:pt x="6251867" y="3758285"/>
                  </a:lnTo>
                  <a:lnTo>
                    <a:pt x="6219723" y="3721189"/>
                  </a:lnTo>
                  <a:lnTo>
                    <a:pt x="6185116" y="3685870"/>
                  </a:lnTo>
                  <a:lnTo>
                    <a:pt x="6148298" y="3652393"/>
                  </a:lnTo>
                  <a:lnTo>
                    <a:pt x="6109500" y="3620808"/>
                  </a:lnTo>
                  <a:lnTo>
                    <a:pt x="6068961" y="3591217"/>
                  </a:lnTo>
                  <a:lnTo>
                    <a:pt x="6026912" y="3563658"/>
                  </a:lnTo>
                  <a:lnTo>
                    <a:pt x="5983605" y="3538232"/>
                  </a:lnTo>
                  <a:lnTo>
                    <a:pt x="5939282" y="3514991"/>
                  </a:lnTo>
                  <a:lnTo>
                    <a:pt x="5894159" y="3493998"/>
                  </a:lnTo>
                  <a:lnTo>
                    <a:pt x="5848502" y="3475342"/>
                  </a:lnTo>
                  <a:lnTo>
                    <a:pt x="5800445" y="3458032"/>
                  </a:lnTo>
                  <a:lnTo>
                    <a:pt x="5751919" y="3442373"/>
                  </a:lnTo>
                  <a:lnTo>
                    <a:pt x="5702960" y="3428225"/>
                  </a:lnTo>
                  <a:lnTo>
                    <a:pt x="5653621" y="3415423"/>
                  </a:lnTo>
                  <a:lnTo>
                    <a:pt x="5603951" y="3403803"/>
                  </a:lnTo>
                  <a:lnTo>
                    <a:pt x="5553976" y="3393236"/>
                  </a:lnTo>
                  <a:lnTo>
                    <a:pt x="5503748" y="3383534"/>
                  </a:lnTo>
                  <a:lnTo>
                    <a:pt x="5453304" y="3374555"/>
                  </a:lnTo>
                  <a:lnTo>
                    <a:pt x="5402694" y="3366147"/>
                  </a:lnTo>
                  <a:lnTo>
                    <a:pt x="5351958" y="3358146"/>
                  </a:lnTo>
                  <a:lnTo>
                    <a:pt x="5148643" y="3327095"/>
                  </a:lnTo>
                  <a:lnTo>
                    <a:pt x="5097932" y="3318789"/>
                  </a:lnTo>
                  <a:lnTo>
                    <a:pt x="5047361" y="3309950"/>
                  </a:lnTo>
                  <a:lnTo>
                    <a:pt x="4996967" y="3300425"/>
                  </a:lnTo>
                  <a:lnTo>
                    <a:pt x="4947539" y="3290112"/>
                  </a:lnTo>
                  <a:lnTo>
                    <a:pt x="4898314" y="3278911"/>
                  </a:lnTo>
                  <a:lnTo>
                    <a:pt x="4849304" y="3266833"/>
                  </a:lnTo>
                  <a:lnTo>
                    <a:pt x="4800511" y="3253879"/>
                  </a:lnTo>
                  <a:lnTo>
                    <a:pt x="4751971" y="3240062"/>
                  </a:lnTo>
                  <a:lnTo>
                    <a:pt x="4703673" y="3225381"/>
                  </a:lnTo>
                  <a:lnTo>
                    <a:pt x="4655642" y="3209861"/>
                  </a:lnTo>
                  <a:lnTo>
                    <a:pt x="4607890" y="3193491"/>
                  </a:lnTo>
                  <a:lnTo>
                    <a:pt x="4560417" y="3176295"/>
                  </a:lnTo>
                  <a:lnTo>
                    <a:pt x="4513262" y="3158261"/>
                  </a:lnTo>
                  <a:lnTo>
                    <a:pt x="4466425" y="3139414"/>
                  </a:lnTo>
                  <a:lnTo>
                    <a:pt x="4419905" y="3119755"/>
                  </a:lnTo>
                  <a:lnTo>
                    <a:pt x="4373740" y="3099295"/>
                  </a:lnTo>
                  <a:lnTo>
                    <a:pt x="4327918" y="3078035"/>
                  </a:lnTo>
                  <a:lnTo>
                    <a:pt x="4282478" y="3055988"/>
                  </a:lnTo>
                  <a:lnTo>
                    <a:pt x="4237406" y="3033166"/>
                  </a:lnTo>
                  <a:lnTo>
                    <a:pt x="4192740" y="3009569"/>
                  </a:lnTo>
                  <a:lnTo>
                    <a:pt x="4148467" y="2985211"/>
                  </a:lnTo>
                  <a:lnTo>
                    <a:pt x="4104627" y="2960090"/>
                  </a:lnTo>
                  <a:lnTo>
                    <a:pt x="4061218" y="2934220"/>
                  </a:lnTo>
                  <a:lnTo>
                    <a:pt x="4018254" y="2907601"/>
                  </a:lnTo>
                  <a:lnTo>
                    <a:pt x="3975747" y="2880258"/>
                  </a:lnTo>
                  <a:lnTo>
                    <a:pt x="3933710" y="2852178"/>
                  </a:lnTo>
                  <a:lnTo>
                    <a:pt x="3892169" y="2823387"/>
                  </a:lnTo>
                  <a:lnTo>
                    <a:pt x="3851110" y="2793885"/>
                  </a:lnTo>
                  <a:lnTo>
                    <a:pt x="3810571" y="2763685"/>
                  </a:lnTo>
                  <a:lnTo>
                    <a:pt x="3770566" y="2732786"/>
                  </a:lnTo>
                  <a:lnTo>
                    <a:pt x="3731082" y="2701188"/>
                  </a:lnTo>
                  <a:lnTo>
                    <a:pt x="3692156" y="2668917"/>
                  </a:lnTo>
                  <a:lnTo>
                    <a:pt x="3653790" y="2635974"/>
                  </a:lnTo>
                  <a:lnTo>
                    <a:pt x="3616007" y="2602369"/>
                  </a:lnTo>
                  <a:lnTo>
                    <a:pt x="3578796" y="2568105"/>
                  </a:lnTo>
                  <a:lnTo>
                    <a:pt x="3542207" y="2533180"/>
                  </a:lnTo>
                  <a:lnTo>
                    <a:pt x="3506216" y="2497620"/>
                  </a:lnTo>
                  <a:lnTo>
                    <a:pt x="3470859" y="2461437"/>
                  </a:lnTo>
                  <a:lnTo>
                    <a:pt x="3436150" y="2424607"/>
                  </a:lnTo>
                  <a:lnTo>
                    <a:pt x="3402088" y="2387181"/>
                  </a:lnTo>
                  <a:lnTo>
                    <a:pt x="3368700" y="2349119"/>
                  </a:lnTo>
                  <a:lnTo>
                    <a:pt x="3336506" y="2311171"/>
                  </a:lnTo>
                  <a:lnTo>
                    <a:pt x="3304933" y="2272690"/>
                  </a:lnTo>
                  <a:lnTo>
                    <a:pt x="3273933" y="2233726"/>
                  </a:lnTo>
                  <a:lnTo>
                    <a:pt x="3243478" y="2194280"/>
                  </a:lnTo>
                  <a:lnTo>
                    <a:pt x="3213544" y="2154390"/>
                  </a:lnTo>
                  <a:lnTo>
                    <a:pt x="3184093" y="2114105"/>
                  </a:lnTo>
                  <a:lnTo>
                    <a:pt x="3155086" y="2073427"/>
                  </a:lnTo>
                  <a:lnTo>
                    <a:pt x="3126498" y="2032393"/>
                  </a:lnTo>
                  <a:lnTo>
                    <a:pt x="3098304" y="1991042"/>
                  </a:lnTo>
                  <a:lnTo>
                    <a:pt x="3070453" y="1949399"/>
                  </a:lnTo>
                  <a:lnTo>
                    <a:pt x="3042932" y="1907476"/>
                  </a:lnTo>
                  <a:lnTo>
                    <a:pt x="3015704" y="1865325"/>
                  </a:lnTo>
                  <a:lnTo>
                    <a:pt x="2988741" y="1822958"/>
                  </a:lnTo>
                  <a:lnTo>
                    <a:pt x="2961995" y="1780413"/>
                  </a:lnTo>
                  <a:lnTo>
                    <a:pt x="2909062" y="1694891"/>
                  </a:lnTo>
                  <a:lnTo>
                    <a:pt x="2700020" y="1351280"/>
                  </a:lnTo>
                  <a:lnTo>
                    <a:pt x="2647162" y="1266139"/>
                  </a:lnTo>
                  <a:lnTo>
                    <a:pt x="2620467" y="1223848"/>
                  </a:lnTo>
                  <a:lnTo>
                    <a:pt x="2593543" y="1181773"/>
                  </a:lnTo>
                  <a:lnTo>
                    <a:pt x="2566378" y="1139939"/>
                  </a:lnTo>
                  <a:lnTo>
                    <a:pt x="2538933" y="1098397"/>
                  </a:lnTo>
                  <a:lnTo>
                    <a:pt x="2511158" y="1057148"/>
                  </a:lnTo>
                  <a:lnTo>
                    <a:pt x="2483053" y="1016241"/>
                  </a:lnTo>
                  <a:lnTo>
                    <a:pt x="2454554" y="975702"/>
                  </a:lnTo>
                  <a:lnTo>
                    <a:pt x="2425649" y="935545"/>
                  </a:lnTo>
                  <a:lnTo>
                    <a:pt x="2396299" y="895819"/>
                  </a:lnTo>
                  <a:lnTo>
                    <a:pt x="2366480" y="856526"/>
                  </a:lnTo>
                  <a:lnTo>
                    <a:pt x="2336152" y="817727"/>
                  </a:lnTo>
                  <a:lnTo>
                    <a:pt x="2305278" y="779424"/>
                  </a:lnTo>
                  <a:lnTo>
                    <a:pt x="2273833" y="741667"/>
                  </a:lnTo>
                  <a:lnTo>
                    <a:pt x="2241791" y="704469"/>
                  </a:lnTo>
                  <a:lnTo>
                    <a:pt x="2209114" y="667867"/>
                  </a:lnTo>
                  <a:lnTo>
                    <a:pt x="2175776" y="631875"/>
                  </a:lnTo>
                  <a:lnTo>
                    <a:pt x="2141728" y="596544"/>
                  </a:lnTo>
                  <a:lnTo>
                    <a:pt x="2106955" y="561886"/>
                  </a:lnTo>
                  <a:lnTo>
                    <a:pt x="2071420" y="527939"/>
                  </a:lnTo>
                  <a:lnTo>
                    <a:pt x="2035098" y="494728"/>
                  </a:lnTo>
                  <a:lnTo>
                    <a:pt x="1997938" y="462280"/>
                  </a:lnTo>
                  <a:lnTo>
                    <a:pt x="1959927" y="430631"/>
                  </a:lnTo>
                  <a:lnTo>
                    <a:pt x="1921027" y="399796"/>
                  </a:lnTo>
                  <a:lnTo>
                    <a:pt x="1881098" y="369824"/>
                  </a:lnTo>
                  <a:lnTo>
                    <a:pt x="1840407" y="341007"/>
                  </a:lnTo>
                  <a:lnTo>
                    <a:pt x="1798980" y="313334"/>
                  </a:lnTo>
                  <a:lnTo>
                    <a:pt x="1756841" y="286829"/>
                  </a:lnTo>
                  <a:lnTo>
                    <a:pt x="1714017" y="261467"/>
                  </a:lnTo>
                  <a:lnTo>
                    <a:pt x="1670558" y="237286"/>
                  </a:lnTo>
                  <a:lnTo>
                    <a:pt x="1626476" y="214261"/>
                  </a:lnTo>
                  <a:lnTo>
                    <a:pt x="1581810" y="192392"/>
                  </a:lnTo>
                  <a:lnTo>
                    <a:pt x="1536585" y="171691"/>
                  </a:lnTo>
                  <a:lnTo>
                    <a:pt x="1490840" y="152171"/>
                  </a:lnTo>
                  <a:lnTo>
                    <a:pt x="1444612" y="133807"/>
                  </a:lnTo>
                  <a:lnTo>
                    <a:pt x="1397914" y="116624"/>
                  </a:lnTo>
                  <a:lnTo>
                    <a:pt x="1350797" y="100609"/>
                  </a:lnTo>
                  <a:lnTo>
                    <a:pt x="1303274" y="85763"/>
                  </a:lnTo>
                  <a:lnTo>
                    <a:pt x="1255382" y="72110"/>
                  </a:lnTo>
                  <a:lnTo>
                    <a:pt x="1207160" y="59626"/>
                  </a:lnTo>
                  <a:lnTo>
                    <a:pt x="1158633" y="48323"/>
                  </a:lnTo>
                  <a:lnTo>
                    <a:pt x="1109840" y="38201"/>
                  </a:lnTo>
                  <a:lnTo>
                    <a:pt x="1060792" y="29260"/>
                  </a:lnTo>
                  <a:lnTo>
                    <a:pt x="1011542" y="21513"/>
                  </a:lnTo>
                  <a:lnTo>
                    <a:pt x="962113" y="14947"/>
                  </a:lnTo>
                  <a:lnTo>
                    <a:pt x="912533" y="9575"/>
                  </a:lnTo>
                  <a:lnTo>
                    <a:pt x="862838" y="5384"/>
                  </a:lnTo>
                  <a:lnTo>
                    <a:pt x="813054" y="2400"/>
                  </a:lnTo>
                  <a:lnTo>
                    <a:pt x="763219" y="609"/>
                  </a:lnTo>
                  <a:lnTo>
                    <a:pt x="713371" y="0"/>
                  </a:lnTo>
                  <a:lnTo>
                    <a:pt x="661187" y="660"/>
                  </a:lnTo>
                  <a:lnTo>
                    <a:pt x="609066" y="2641"/>
                  </a:lnTo>
                  <a:lnTo>
                    <a:pt x="557022" y="5930"/>
                  </a:lnTo>
                  <a:lnTo>
                    <a:pt x="505091" y="10541"/>
                  </a:lnTo>
                  <a:lnTo>
                    <a:pt x="453313" y="16471"/>
                  </a:lnTo>
                  <a:lnTo>
                    <a:pt x="401726" y="23723"/>
                  </a:lnTo>
                  <a:lnTo>
                    <a:pt x="350354" y="32296"/>
                  </a:lnTo>
                  <a:lnTo>
                    <a:pt x="299250" y="42202"/>
                  </a:lnTo>
                  <a:lnTo>
                    <a:pt x="248437" y="53428"/>
                  </a:lnTo>
                  <a:lnTo>
                    <a:pt x="197954" y="65989"/>
                  </a:lnTo>
                  <a:lnTo>
                    <a:pt x="147828" y="79883"/>
                  </a:lnTo>
                  <a:lnTo>
                    <a:pt x="98107" y="95097"/>
                  </a:lnTo>
                  <a:lnTo>
                    <a:pt x="48818" y="111658"/>
                  </a:lnTo>
                  <a:lnTo>
                    <a:pt x="0" y="129540"/>
                  </a:lnTo>
                  <a:lnTo>
                    <a:pt x="0" y="2347595"/>
                  </a:lnTo>
                  <a:lnTo>
                    <a:pt x="25" y="3799586"/>
                  </a:lnTo>
                  <a:lnTo>
                    <a:pt x="4395622" y="3799586"/>
                  </a:lnTo>
                  <a:lnTo>
                    <a:pt x="4396346" y="3797071"/>
                  </a:lnTo>
                  <a:lnTo>
                    <a:pt x="6281318" y="3797071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47839" y="4447539"/>
              <a:ext cx="5995670" cy="2410460"/>
            </a:xfrm>
            <a:custGeom>
              <a:avLst/>
              <a:gdLst/>
              <a:ahLst/>
              <a:cxnLst/>
              <a:rect l="l" t="t" r="r" b="b"/>
              <a:pathLst>
                <a:path w="5995670" h="2410459">
                  <a:moveTo>
                    <a:pt x="5995127" y="2410459"/>
                  </a:moveTo>
                  <a:lnTo>
                    <a:pt x="5934854" y="2349619"/>
                  </a:lnTo>
                  <a:lnTo>
                    <a:pt x="5898526" y="2316807"/>
                  </a:lnTo>
                  <a:lnTo>
                    <a:pt x="5860950" y="2285379"/>
                  </a:lnTo>
                  <a:lnTo>
                    <a:pt x="5822189" y="2255360"/>
                  </a:lnTo>
                  <a:lnTo>
                    <a:pt x="5782306" y="2226769"/>
                  </a:lnTo>
                  <a:lnTo>
                    <a:pt x="5741365" y="2199630"/>
                  </a:lnTo>
                  <a:lnTo>
                    <a:pt x="5699428" y="2173965"/>
                  </a:lnTo>
                  <a:lnTo>
                    <a:pt x="5656559" y="2149796"/>
                  </a:lnTo>
                  <a:lnTo>
                    <a:pt x="5612821" y="2127144"/>
                  </a:lnTo>
                  <a:lnTo>
                    <a:pt x="5568277" y="2106032"/>
                  </a:lnTo>
                  <a:lnTo>
                    <a:pt x="5522990" y="2086482"/>
                  </a:lnTo>
                  <a:lnTo>
                    <a:pt x="5477024" y="2068517"/>
                  </a:lnTo>
                  <a:lnTo>
                    <a:pt x="5430442" y="2052157"/>
                  </a:lnTo>
                  <a:lnTo>
                    <a:pt x="5383307" y="2037426"/>
                  </a:lnTo>
                  <a:lnTo>
                    <a:pt x="5335683" y="2024345"/>
                  </a:lnTo>
                  <a:lnTo>
                    <a:pt x="5287631" y="2012936"/>
                  </a:lnTo>
                  <a:lnTo>
                    <a:pt x="5239216" y="2003222"/>
                  </a:lnTo>
                  <a:lnTo>
                    <a:pt x="5190502" y="1995225"/>
                  </a:lnTo>
                  <a:lnTo>
                    <a:pt x="5141550" y="1988966"/>
                  </a:lnTo>
                  <a:lnTo>
                    <a:pt x="5092424" y="1984469"/>
                  </a:lnTo>
                  <a:lnTo>
                    <a:pt x="5043188" y="1981754"/>
                  </a:lnTo>
                  <a:lnTo>
                    <a:pt x="4993904" y="1980844"/>
                  </a:lnTo>
                  <a:lnTo>
                    <a:pt x="4944206" y="1981775"/>
                  </a:lnTo>
                  <a:lnTo>
                    <a:pt x="4894595" y="1984585"/>
                  </a:lnTo>
                  <a:lnTo>
                    <a:pt x="4845140" y="1989302"/>
                  </a:lnTo>
                  <a:lnTo>
                    <a:pt x="4795907" y="1995954"/>
                  </a:lnTo>
                  <a:lnTo>
                    <a:pt x="4746963" y="2004568"/>
                  </a:lnTo>
                  <a:lnTo>
                    <a:pt x="4698375" y="2015172"/>
                  </a:lnTo>
                  <a:lnTo>
                    <a:pt x="4651827" y="2028042"/>
                  </a:lnTo>
                  <a:lnTo>
                    <a:pt x="4605518" y="2042338"/>
                  </a:lnTo>
                  <a:lnTo>
                    <a:pt x="4559405" y="2057776"/>
                  </a:lnTo>
                  <a:lnTo>
                    <a:pt x="4513442" y="2074070"/>
                  </a:lnTo>
                  <a:lnTo>
                    <a:pt x="4467586" y="2090936"/>
                  </a:lnTo>
                  <a:lnTo>
                    <a:pt x="4421791" y="2108090"/>
                  </a:lnTo>
                  <a:lnTo>
                    <a:pt x="4376012" y="2125245"/>
                  </a:lnTo>
                  <a:lnTo>
                    <a:pt x="4330206" y="2142119"/>
                  </a:lnTo>
                  <a:lnTo>
                    <a:pt x="4284328" y="2158425"/>
                  </a:lnTo>
                  <a:lnTo>
                    <a:pt x="4238332" y="2173879"/>
                  </a:lnTo>
                  <a:lnTo>
                    <a:pt x="4192174" y="2188196"/>
                  </a:lnTo>
                  <a:lnTo>
                    <a:pt x="4145809" y="2201093"/>
                  </a:lnTo>
                  <a:lnTo>
                    <a:pt x="4099193" y="2212283"/>
                  </a:lnTo>
                  <a:lnTo>
                    <a:pt x="4052282" y="2221482"/>
                  </a:lnTo>
                  <a:lnTo>
                    <a:pt x="4005029" y="2228405"/>
                  </a:lnTo>
                  <a:lnTo>
                    <a:pt x="3957392" y="2232768"/>
                  </a:lnTo>
                  <a:lnTo>
                    <a:pt x="3909324" y="2234285"/>
                  </a:lnTo>
                  <a:lnTo>
                    <a:pt x="3861061" y="2232775"/>
                  </a:lnTo>
                  <a:lnTo>
                    <a:pt x="3813352" y="2228319"/>
                  </a:lnTo>
                  <a:lnTo>
                    <a:pt x="3766244" y="2221029"/>
                  </a:lnTo>
                  <a:lnTo>
                    <a:pt x="3719784" y="2211014"/>
                  </a:lnTo>
                  <a:lnTo>
                    <a:pt x="3674018" y="2198386"/>
                  </a:lnTo>
                  <a:lnTo>
                    <a:pt x="3628991" y="2183256"/>
                  </a:lnTo>
                  <a:lnTo>
                    <a:pt x="3584751" y="2165735"/>
                  </a:lnTo>
                  <a:lnTo>
                    <a:pt x="3541344" y="2145934"/>
                  </a:lnTo>
                  <a:lnTo>
                    <a:pt x="3498815" y="2123963"/>
                  </a:lnTo>
                  <a:lnTo>
                    <a:pt x="3457212" y="2099934"/>
                  </a:lnTo>
                  <a:lnTo>
                    <a:pt x="3416580" y="2073957"/>
                  </a:lnTo>
                  <a:lnTo>
                    <a:pt x="3376966" y="2046144"/>
                  </a:lnTo>
                  <a:lnTo>
                    <a:pt x="3338416" y="2016605"/>
                  </a:lnTo>
                  <a:lnTo>
                    <a:pt x="3300977" y="1985452"/>
                  </a:lnTo>
                  <a:lnTo>
                    <a:pt x="3264695" y="1952795"/>
                  </a:lnTo>
                  <a:lnTo>
                    <a:pt x="3229615" y="1918745"/>
                  </a:lnTo>
                  <a:lnTo>
                    <a:pt x="3195785" y="1883414"/>
                  </a:lnTo>
                  <a:lnTo>
                    <a:pt x="3163250" y="1846911"/>
                  </a:lnTo>
                  <a:lnTo>
                    <a:pt x="3132058" y="1809349"/>
                  </a:lnTo>
                  <a:lnTo>
                    <a:pt x="3102253" y="1770837"/>
                  </a:lnTo>
                  <a:lnTo>
                    <a:pt x="3073883" y="1731488"/>
                  </a:lnTo>
                  <a:lnTo>
                    <a:pt x="3046994" y="1691411"/>
                  </a:lnTo>
                  <a:lnTo>
                    <a:pt x="3018936" y="1649360"/>
                  </a:lnTo>
                  <a:lnTo>
                    <a:pt x="2991960" y="1606684"/>
                  </a:lnTo>
                  <a:lnTo>
                    <a:pt x="2965975" y="1563439"/>
                  </a:lnTo>
                  <a:lnTo>
                    <a:pt x="2940890" y="1519681"/>
                  </a:lnTo>
                  <a:lnTo>
                    <a:pt x="2916613" y="1475465"/>
                  </a:lnTo>
                  <a:lnTo>
                    <a:pt x="2893054" y="1430847"/>
                  </a:lnTo>
                  <a:lnTo>
                    <a:pt x="2870121" y="1385885"/>
                  </a:lnTo>
                  <a:lnTo>
                    <a:pt x="2847723" y="1340632"/>
                  </a:lnTo>
                  <a:lnTo>
                    <a:pt x="2825769" y="1295146"/>
                  </a:lnTo>
                  <a:lnTo>
                    <a:pt x="2804167" y="1249483"/>
                  </a:lnTo>
                  <a:lnTo>
                    <a:pt x="2782828" y="1203698"/>
                  </a:lnTo>
                  <a:lnTo>
                    <a:pt x="2761658" y="1157847"/>
                  </a:lnTo>
                  <a:lnTo>
                    <a:pt x="2740568" y="1111986"/>
                  </a:lnTo>
                  <a:lnTo>
                    <a:pt x="2719466" y="1066171"/>
                  </a:lnTo>
                  <a:lnTo>
                    <a:pt x="2698261" y="1020458"/>
                  </a:lnTo>
                  <a:lnTo>
                    <a:pt x="2676861" y="974904"/>
                  </a:lnTo>
                  <a:lnTo>
                    <a:pt x="2655176" y="929563"/>
                  </a:lnTo>
                  <a:lnTo>
                    <a:pt x="2633115" y="884492"/>
                  </a:lnTo>
                  <a:lnTo>
                    <a:pt x="2610586" y="839747"/>
                  </a:lnTo>
                  <a:lnTo>
                    <a:pt x="2587498" y="795384"/>
                  </a:lnTo>
                  <a:lnTo>
                    <a:pt x="2563759" y="751459"/>
                  </a:lnTo>
                  <a:lnTo>
                    <a:pt x="2538555" y="706661"/>
                  </a:lnTo>
                  <a:lnTo>
                    <a:pt x="2512456" y="662223"/>
                  </a:lnTo>
                  <a:lnTo>
                    <a:pt x="2485440" y="618262"/>
                  </a:lnTo>
                  <a:lnTo>
                    <a:pt x="2457483" y="574892"/>
                  </a:lnTo>
                  <a:lnTo>
                    <a:pt x="2428562" y="532229"/>
                  </a:lnTo>
                  <a:lnTo>
                    <a:pt x="2398653" y="490389"/>
                  </a:lnTo>
                  <a:lnTo>
                    <a:pt x="2367732" y="449485"/>
                  </a:lnTo>
                  <a:lnTo>
                    <a:pt x="2335778" y="409635"/>
                  </a:lnTo>
                  <a:lnTo>
                    <a:pt x="2302765" y="370953"/>
                  </a:lnTo>
                  <a:lnTo>
                    <a:pt x="2268672" y="333554"/>
                  </a:lnTo>
                  <a:lnTo>
                    <a:pt x="2233474" y="297554"/>
                  </a:lnTo>
                  <a:lnTo>
                    <a:pt x="2197148" y="263069"/>
                  </a:lnTo>
                  <a:lnTo>
                    <a:pt x="2159670" y="230213"/>
                  </a:lnTo>
                  <a:lnTo>
                    <a:pt x="2121018" y="199103"/>
                  </a:lnTo>
                  <a:lnTo>
                    <a:pt x="2081169" y="169852"/>
                  </a:lnTo>
                  <a:lnTo>
                    <a:pt x="2040097" y="142578"/>
                  </a:lnTo>
                  <a:lnTo>
                    <a:pt x="1997781" y="117394"/>
                  </a:lnTo>
                  <a:lnTo>
                    <a:pt x="1954197" y="94417"/>
                  </a:lnTo>
                  <a:lnTo>
                    <a:pt x="1909321" y="73761"/>
                  </a:lnTo>
                  <a:lnTo>
                    <a:pt x="1863131" y="55543"/>
                  </a:lnTo>
                  <a:lnTo>
                    <a:pt x="1815602" y="39878"/>
                  </a:lnTo>
                  <a:lnTo>
                    <a:pt x="1762657" y="25294"/>
                  </a:lnTo>
                  <a:lnTo>
                    <a:pt x="1709485" y="14100"/>
                  </a:lnTo>
                  <a:lnTo>
                    <a:pt x="1656168" y="6209"/>
                  </a:lnTo>
                  <a:lnTo>
                    <a:pt x="1602783" y="1538"/>
                  </a:lnTo>
                  <a:lnTo>
                    <a:pt x="1549410" y="0"/>
                  </a:lnTo>
                  <a:lnTo>
                    <a:pt x="1500949" y="1229"/>
                  </a:lnTo>
                  <a:lnTo>
                    <a:pt x="1452567" y="4868"/>
                  </a:lnTo>
                  <a:lnTo>
                    <a:pt x="1404320" y="10844"/>
                  </a:lnTo>
                  <a:lnTo>
                    <a:pt x="1356263" y="19084"/>
                  </a:lnTo>
                  <a:lnTo>
                    <a:pt x="1308451" y="29513"/>
                  </a:lnTo>
                  <a:lnTo>
                    <a:pt x="1260940" y="42060"/>
                  </a:lnTo>
                  <a:lnTo>
                    <a:pt x="1213785" y="56651"/>
                  </a:lnTo>
                  <a:lnTo>
                    <a:pt x="1167042" y="73213"/>
                  </a:lnTo>
                  <a:lnTo>
                    <a:pt x="1120765" y="91672"/>
                  </a:lnTo>
                  <a:lnTo>
                    <a:pt x="1075011" y="111955"/>
                  </a:lnTo>
                  <a:lnTo>
                    <a:pt x="1029835" y="133989"/>
                  </a:lnTo>
                  <a:lnTo>
                    <a:pt x="985292" y="157702"/>
                  </a:lnTo>
                  <a:lnTo>
                    <a:pt x="941438" y="183019"/>
                  </a:lnTo>
                  <a:lnTo>
                    <a:pt x="898327" y="209867"/>
                  </a:lnTo>
                  <a:lnTo>
                    <a:pt x="856016" y="238174"/>
                  </a:lnTo>
                  <a:lnTo>
                    <a:pt x="814560" y="267866"/>
                  </a:lnTo>
                  <a:lnTo>
                    <a:pt x="774014" y="298870"/>
                  </a:lnTo>
                  <a:lnTo>
                    <a:pt x="734433" y="331112"/>
                  </a:lnTo>
                  <a:lnTo>
                    <a:pt x="695874" y="364520"/>
                  </a:lnTo>
                  <a:lnTo>
                    <a:pt x="658391" y="399021"/>
                  </a:lnTo>
                  <a:lnTo>
                    <a:pt x="622039" y="434540"/>
                  </a:lnTo>
                  <a:lnTo>
                    <a:pt x="586875" y="471005"/>
                  </a:lnTo>
                  <a:lnTo>
                    <a:pt x="552953" y="508343"/>
                  </a:lnTo>
                  <a:lnTo>
                    <a:pt x="520329" y="546481"/>
                  </a:lnTo>
                  <a:lnTo>
                    <a:pt x="489175" y="584640"/>
                  </a:lnTo>
                  <a:lnTo>
                    <a:pt x="458927" y="623521"/>
                  </a:lnTo>
                  <a:lnTo>
                    <a:pt x="429591" y="663098"/>
                  </a:lnTo>
                  <a:lnTo>
                    <a:pt x="401171" y="703347"/>
                  </a:lnTo>
                  <a:lnTo>
                    <a:pt x="373673" y="744245"/>
                  </a:lnTo>
                  <a:lnTo>
                    <a:pt x="347103" y="785768"/>
                  </a:lnTo>
                  <a:lnTo>
                    <a:pt x="321466" y="827891"/>
                  </a:lnTo>
                  <a:lnTo>
                    <a:pt x="296768" y="870591"/>
                  </a:lnTo>
                  <a:lnTo>
                    <a:pt x="273015" y="913844"/>
                  </a:lnTo>
                  <a:lnTo>
                    <a:pt x="250211" y="957625"/>
                  </a:lnTo>
                  <a:lnTo>
                    <a:pt x="228363" y="1001911"/>
                  </a:lnTo>
                  <a:lnTo>
                    <a:pt x="207475" y="1046678"/>
                  </a:lnTo>
                  <a:lnTo>
                    <a:pt x="187554" y="1091901"/>
                  </a:lnTo>
                  <a:lnTo>
                    <a:pt x="168605" y="1137557"/>
                  </a:lnTo>
                  <a:lnTo>
                    <a:pt x="150633" y="1183622"/>
                  </a:lnTo>
                  <a:lnTo>
                    <a:pt x="133645" y="1230072"/>
                  </a:lnTo>
                  <a:lnTo>
                    <a:pt x="117644" y="1276883"/>
                  </a:lnTo>
                  <a:lnTo>
                    <a:pt x="102638" y="1324030"/>
                  </a:lnTo>
                  <a:lnTo>
                    <a:pt x="88631" y="1371491"/>
                  </a:lnTo>
                  <a:lnTo>
                    <a:pt x="75629" y="1419240"/>
                  </a:lnTo>
                  <a:lnTo>
                    <a:pt x="63637" y="1467254"/>
                  </a:lnTo>
                  <a:lnTo>
                    <a:pt x="52662" y="1515509"/>
                  </a:lnTo>
                  <a:lnTo>
                    <a:pt x="42708" y="1563982"/>
                  </a:lnTo>
                  <a:lnTo>
                    <a:pt x="33781" y="1612647"/>
                  </a:lnTo>
                  <a:lnTo>
                    <a:pt x="25886" y="1661481"/>
                  </a:lnTo>
                  <a:lnTo>
                    <a:pt x="19030" y="1710460"/>
                  </a:lnTo>
                  <a:lnTo>
                    <a:pt x="13217" y="1759560"/>
                  </a:lnTo>
                  <a:lnTo>
                    <a:pt x="8453" y="1808757"/>
                  </a:lnTo>
                  <a:lnTo>
                    <a:pt x="4744" y="1858027"/>
                  </a:lnTo>
                  <a:lnTo>
                    <a:pt x="2095" y="1907347"/>
                  </a:lnTo>
                  <a:lnTo>
                    <a:pt x="512" y="1956691"/>
                  </a:lnTo>
                  <a:lnTo>
                    <a:pt x="0" y="2006037"/>
                  </a:lnTo>
                  <a:lnTo>
                    <a:pt x="564" y="2055359"/>
                  </a:lnTo>
                  <a:lnTo>
                    <a:pt x="2210" y="2104635"/>
                  </a:lnTo>
                  <a:lnTo>
                    <a:pt x="4944" y="2153840"/>
                  </a:lnTo>
                  <a:lnTo>
                    <a:pt x="8772" y="2202951"/>
                  </a:lnTo>
                  <a:lnTo>
                    <a:pt x="13698" y="2251942"/>
                  </a:lnTo>
                  <a:lnTo>
                    <a:pt x="19728" y="2300791"/>
                  </a:lnTo>
                  <a:lnTo>
                    <a:pt x="26868" y="2349473"/>
                  </a:lnTo>
                  <a:lnTo>
                    <a:pt x="35123" y="2397965"/>
                  </a:lnTo>
                  <a:lnTo>
                    <a:pt x="37550" y="2410459"/>
                  </a:lnTo>
                </a:path>
              </a:pathLst>
            </a:custGeom>
            <a:ln w="19050">
              <a:solidFill>
                <a:srgbClr val="91E0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1386819" y="5895340"/>
            <a:ext cx="805180" cy="805180"/>
          </a:xfrm>
          <a:custGeom>
            <a:avLst/>
            <a:gdLst/>
            <a:ahLst/>
            <a:cxnLst/>
            <a:rect l="l" t="t" r="r" b="b"/>
            <a:pathLst>
              <a:path w="805179" h="805179">
                <a:moveTo>
                  <a:pt x="402589" y="0"/>
                </a:moveTo>
                <a:lnTo>
                  <a:pt x="355633" y="2708"/>
                </a:lnTo>
                <a:lnTo>
                  <a:pt x="310269" y="10632"/>
                </a:lnTo>
                <a:lnTo>
                  <a:pt x="266800" y="23471"/>
                </a:lnTo>
                <a:lnTo>
                  <a:pt x="225526" y="40920"/>
                </a:lnTo>
                <a:lnTo>
                  <a:pt x="186751" y="62679"/>
                </a:lnTo>
                <a:lnTo>
                  <a:pt x="150776" y="88446"/>
                </a:lnTo>
                <a:lnTo>
                  <a:pt x="117903" y="117917"/>
                </a:lnTo>
                <a:lnTo>
                  <a:pt x="88434" y="150792"/>
                </a:lnTo>
                <a:lnTo>
                  <a:pt x="62670" y="186768"/>
                </a:lnTo>
                <a:lnTo>
                  <a:pt x="40913" y="225543"/>
                </a:lnTo>
                <a:lnTo>
                  <a:pt x="23466" y="266815"/>
                </a:lnTo>
                <a:lnTo>
                  <a:pt x="10630" y="310281"/>
                </a:lnTo>
                <a:lnTo>
                  <a:pt x="2708" y="355640"/>
                </a:lnTo>
                <a:lnTo>
                  <a:pt x="0" y="402590"/>
                </a:lnTo>
                <a:lnTo>
                  <a:pt x="2708" y="449539"/>
                </a:lnTo>
                <a:lnTo>
                  <a:pt x="10630" y="494898"/>
                </a:lnTo>
                <a:lnTo>
                  <a:pt x="23466" y="538364"/>
                </a:lnTo>
                <a:lnTo>
                  <a:pt x="40913" y="579636"/>
                </a:lnTo>
                <a:lnTo>
                  <a:pt x="62670" y="618411"/>
                </a:lnTo>
                <a:lnTo>
                  <a:pt x="88434" y="654387"/>
                </a:lnTo>
                <a:lnTo>
                  <a:pt x="117903" y="687262"/>
                </a:lnTo>
                <a:lnTo>
                  <a:pt x="150776" y="716733"/>
                </a:lnTo>
                <a:lnTo>
                  <a:pt x="186751" y="742500"/>
                </a:lnTo>
                <a:lnTo>
                  <a:pt x="225526" y="764259"/>
                </a:lnTo>
                <a:lnTo>
                  <a:pt x="266800" y="781708"/>
                </a:lnTo>
                <a:lnTo>
                  <a:pt x="310269" y="794547"/>
                </a:lnTo>
                <a:lnTo>
                  <a:pt x="355633" y="802471"/>
                </a:lnTo>
                <a:lnTo>
                  <a:pt x="402589" y="805180"/>
                </a:lnTo>
                <a:lnTo>
                  <a:pt x="449546" y="802471"/>
                </a:lnTo>
                <a:lnTo>
                  <a:pt x="494910" y="794547"/>
                </a:lnTo>
                <a:lnTo>
                  <a:pt x="538379" y="781708"/>
                </a:lnTo>
                <a:lnTo>
                  <a:pt x="579653" y="764259"/>
                </a:lnTo>
                <a:lnTo>
                  <a:pt x="618428" y="742500"/>
                </a:lnTo>
                <a:lnTo>
                  <a:pt x="654403" y="716733"/>
                </a:lnTo>
                <a:lnTo>
                  <a:pt x="687276" y="687262"/>
                </a:lnTo>
                <a:lnTo>
                  <a:pt x="716745" y="654387"/>
                </a:lnTo>
                <a:lnTo>
                  <a:pt x="742509" y="618411"/>
                </a:lnTo>
                <a:lnTo>
                  <a:pt x="764266" y="579636"/>
                </a:lnTo>
                <a:lnTo>
                  <a:pt x="781713" y="538364"/>
                </a:lnTo>
                <a:lnTo>
                  <a:pt x="794549" y="494898"/>
                </a:lnTo>
                <a:lnTo>
                  <a:pt x="802471" y="449539"/>
                </a:lnTo>
                <a:lnTo>
                  <a:pt x="805179" y="402590"/>
                </a:lnTo>
                <a:lnTo>
                  <a:pt x="802471" y="355640"/>
                </a:lnTo>
                <a:lnTo>
                  <a:pt x="794549" y="310281"/>
                </a:lnTo>
                <a:lnTo>
                  <a:pt x="781713" y="266815"/>
                </a:lnTo>
                <a:lnTo>
                  <a:pt x="764266" y="225543"/>
                </a:lnTo>
                <a:lnTo>
                  <a:pt x="742509" y="186768"/>
                </a:lnTo>
                <a:lnTo>
                  <a:pt x="716745" y="150792"/>
                </a:lnTo>
                <a:lnTo>
                  <a:pt x="687276" y="117917"/>
                </a:lnTo>
                <a:lnTo>
                  <a:pt x="654403" y="88446"/>
                </a:lnTo>
                <a:lnTo>
                  <a:pt x="618428" y="62679"/>
                </a:lnTo>
                <a:lnTo>
                  <a:pt x="579653" y="40920"/>
                </a:lnTo>
                <a:lnTo>
                  <a:pt x="538379" y="23471"/>
                </a:lnTo>
                <a:lnTo>
                  <a:pt x="494910" y="10632"/>
                </a:lnTo>
                <a:lnTo>
                  <a:pt x="449546" y="2708"/>
                </a:lnTo>
                <a:lnTo>
                  <a:pt x="402589" y="0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950937" y="0"/>
            <a:ext cx="4250690" cy="1817370"/>
            <a:chOff x="7950937" y="0"/>
            <a:chExt cx="4250690" cy="1817370"/>
          </a:xfrm>
        </p:grpSpPr>
        <p:sp>
          <p:nvSpPr>
            <p:cNvPr id="7" name="object 7"/>
            <p:cNvSpPr/>
            <p:nvPr/>
          </p:nvSpPr>
          <p:spPr>
            <a:xfrm>
              <a:off x="7960462" y="0"/>
              <a:ext cx="4231640" cy="1798320"/>
            </a:xfrm>
            <a:custGeom>
              <a:avLst/>
              <a:gdLst/>
              <a:ahLst/>
              <a:cxnLst/>
              <a:rect l="l" t="t" r="r" b="b"/>
              <a:pathLst>
                <a:path w="4231640" h="1798320">
                  <a:moveTo>
                    <a:pt x="4231538" y="519938"/>
                  </a:moveTo>
                  <a:lnTo>
                    <a:pt x="1022502" y="519938"/>
                  </a:lnTo>
                  <a:lnTo>
                    <a:pt x="1029647" y="519961"/>
                  </a:lnTo>
                  <a:lnTo>
                    <a:pt x="1051204" y="520319"/>
                  </a:lnTo>
                  <a:lnTo>
                    <a:pt x="1100486" y="522801"/>
                  </a:lnTo>
                  <a:lnTo>
                    <a:pt x="1149303" y="527622"/>
                  </a:lnTo>
                  <a:lnTo>
                    <a:pt x="1197650" y="534685"/>
                  </a:lnTo>
                  <a:lnTo>
                    <a:pt x="1245522" y="543894"/>
                  </a:lnTo>
                  <a:lnTo>
                    <a:pt x="1292915" y="555153"/>
                  </a:lnTo>
                  <a:lnTo>
                    <a:pt x="1339822" y="568367"/>
                  </a:lnTo>
                  <a:lnTo>
                    <a:pt x="1386239" y="583440"/>
                  </a:lnTo>
                  <a:lnTo>
                    <a:pt x="1432161" y="600276"/>
                  </a:lnTo>
                  <a:lnTo>
                    <a:pt x="1477582" y="618778"/>
                  </a:lnTo>
                  <a:lnTo>
                    <a:pt x="1522498" y="638851"/>
                  </a:lnTo>
                  <a:lnTo>
                    <a:pt x="1566903" y="660400"/>
                  </a:lnTo>
                  <a:lnTo>
                    <a:pt x="1610793" y="683327"/>
                  </a:lnTo>
                  <a:lnTo>
                    <a:pt x="1654162" y="707538"/>
                  </a:lnTo>
                  <a:lnTo>
                    <a:pt x="1697005" y="732936"/>
                  </a:lnTo>
                  <a:lnTo>
                    <a:pt x="1739317" y="759425"/>
                  </a:lnTo>
                  <a:lnTo>
                    <a:pt x="1781094" y="786910"/>
                  </a:lnTo>
                  <a:lnTo>
                    <a:pt x="1822329" y="815295"/>
                  </a:lnTo>
                  <a:lnTo>
                    <a:pt x="1863019" y="844484"/>
                  </a:lnTo>
                  <a:lnTo>
                    <a:pt x="1903157" y="874380"/>
                  </a:lnTo>
                  <a:lnTo>
                    <a:pt x="1942739" y="904889"/>
                  </a:lnTo>
                  <a:lnTo>
                    <a:pt x="1981760" y="935914"/>
                  </a:lnTo>
                  <a:lnTo>
                    <a:pt x="2020214" y="967359"/>
                  </a:lnTo>
                  <a:lnTo>
                    <a:pt x="2059794" y="1000427"/>
                  </a:lnTo>
                  <a:lnTo>
                    <a:pt x="2099174" y="1033864"/>
                  </a:lnTo>
                  <a:lnTo>
                    <a:pt x="2294896" y="1203578"/>
                  </a:lnTo>
                  <a:lnTo>
                    <a:pt x="2373594" y="1271057"/>
                  </a:lnTo>
                  <a:lnTo>
                    <a:pt x="2413237" y="1304368"/>
                  </a:lnTo>
                  <a:lnTo>
                    <a:pt x="2453144" y="1337280"/>
                  </a:lnTo>
                  <a:lnTo>
                    <a:pt x="2493368" y="1369708"/>
                  </a:lnTo>
                  <a:lnTo>
                    <a:pt x="2533958" y="1401567"/>
                  </a:lnTo>
                  <a:lnTo>
                    <a:pt x="2574968" y="1432771"/>
                  </a:lnTo>
                  <a:lnTo>
                    <a:pt x="2616449" y="1463236"/>
                  </a:lnTo>
                  <a:lnTo>
                    <a:pt x="2658452" y="1492876"/>
                  </a:lnTo>
                  <a:lnTo>
                    <a:pt x="2701028" y="1521607"/>
                  </a:lnTo>
                  <a:lnTo>
                    <a:pt x="2744229" y="1549342"/>
                  </a:lnTo>
                  <a:lnTo>
                    <a:pt x="2788107" y="1575997"/>
                  </a:lnTo>
                  <a:lnTo>
                    <a:pt x="2832713" y="1601487"/>
                  </a:lnTo>
                  <a:lnTo>
                    <a:pt x="2878099" y="1625727"/>
                  </a:lnTo>
                  <a:lnTo>
                    <a:pt x="2923799" y="1647948"/>
                  </a:lnTo>
                  <a:lnTo>
                    <a:pt x="2970188" y="1668639"/>
                  </a:lnTo>
                  <a:lnTo>
                    <a:pt x="3017218" y="1687798"/>
                  </a:lnTo>
                  <a:lnTo>
                    <a:pt x="3064838" y="1705426"/>
                  </a:lnTo>
                  <a:lnTo>
                    <a:pt x="3113002" y="1721522"/>
                  </a:lnTo>
                  <a:lnTo>
                    <a:pt x="3161658" y="1736086"/>
                  </a:lnTo>
                  <a:lnTo>
                    <a:pt x="3210759" y="1749119"/>
                  </a:lnTo>
                  <a:lnTo>
                    <a:pt x="3260255" y="1760618"/>
                  </a:lnTo>
                  <a:lnTo>
                    <a:pt x="3310098" y="1770586"/>
                  </a:lnTo>
                  <a:lnTo>
                    <a:pt x="3360238" y="1779020"/>
                  </a:lnTo>
                  <a:lnTo>
                    <a:pt x="3410626" y="1785922"/>
                  </a:lnTo>
                  <a:lnTo>
                    <a:pt x="3461214" y="1791290"/>
                  </a:lnTo>
                  <a:lnTo>
                    <a:pt x="3511952" y="1795124"/>
                  </a:lnTo>
                  <a:lnTo>
                    <a:pt x="3562791" y="1797425"/>
                  </a:lnTo>
                  <a:lnTo>
                    <a:pt x="3613683" y="1798192"/>
                  </a:lnTo>
                  <a:lnTo>
                    <a:pt x="3663887" y="1797446"/>
                  </a:lnTo>
                  <a:lnTo>
                    <a:pt x="3714049" y="1795206"/>
                  </a:lnTo>
                  <a:lnTo>
                    <a:pt x="3764120" y="1791472"/>
                  </a:lnTo>
                  <a:lnTo>
                    <a:pt x="3814055" y="1786243"/>
                  </a:lnTo>
                  <a:lnTo>
                    <a:pt x="3863805" y="1779520"/>
                  </a:lnTo>
                  <a:lnTo>
                    <a:pt x="3913325" y="1771300"/>
                  </a:lnTo>
                  <a:lnTo>
                    <a:pt x="3962568" y="1761585"/>
                  </a:lnTo>
                  <a:lnTo>
                    <a:pt x="4011485" y="1750372"/>
                  </a:lnTo>
                  <a:lnTo>
                    <a:pt x="4060031" y="1737663"/>
                  </a:lnTo>
                  <a:lnTo>
                    <a:pt x="4108159" y="1723455"/>
                  </a:lnTo>
                  <a:lnTo>
                    <a:pt x="4155821" y="1707749"/>
                  </a:lnTo>
                  <a:lnTo>
                    <a:pt x="4202971" y="1690544"/>
                  </a:lnTo>
                  <a:lnTo>
                    <a:pt x="4231538" y="1679075"/>
                  </a:lnTo>
                  <a:lnTo>
                    <a:pt x="4231538" y="519938"/>
                  </a:lnTo>
                  <a:close/>
                </a:path>
                <a:path w="4231640" h="1798320">
                  <a:moveTo>
                    <a:pt x="4231538" y="0"/>
                  </a:moveTo>
                  <a:lnTo>
                    <a:pt x="5531" y="0"/>
                  </a:lnTo>
                  <a:lnTo>
                    <a:pt x="3653" y="10387"/>
                  </a:lnTo>
                  <a:lnTo>
                    <a:pt x="0" y="56064"/>
                  </a:lnTo>
                  <a:lnTo>
                    <a:pt x="726" y="101967"/>
                  </a:lnTo>
                  <a:lnTo>
                    <a:pt x="5724" y="147679"/>
                  </a:lnTo>
                  <a:lnTo>
                    <a:pt x="14882" y="192781"/>
                  </a:lnTo>
                  <a:lnTo>
                    <a:pt x="28092" y="236855"/>
                  </a:lnTo>
                  <a:lnTo>
                    <a:pt x="45244" y="279482"/>
                  </a:lnTo>
                  <a:lnTo>
                    <a:pt x="66229" y="320245"/>
                  </a:lnTo>
                  <a:lnTo>
                    <a:pt x="90937" y="358726"/>
                  </a:lnTo>
                  <a:lnTo>
                    <a:pt x="119259" y="394505"/>
                  </a:lnTo>
                  <a:lnTo>
                    <a:pt x="151085" y="427166"/>
                  </a:lnTo>
                  <a:lnTo>
                    <a:pt x="186307" y="456289"/>
                  </a:lnTo>
                  <a:lnTo>
                    <a:pt x="224815" y="481457"/>
                  </a:lnTo>
                  <a:lnTo>
                    <a:pt x="273874" y="505989"/>
                  </a:lnTo>
                  <a:lnTo>
                    <a:pt x="324425" y="524637"/>
                  </a:lnTo>
                  <a:lnTo>
                    <a:pt x="376310" y="538035"/>
                  </a:lnTo>
                  <a:lnTo>
                    <a:pt x="429369" y="546819"/>
                  </a:lnTo>
                  <a:lnTo>
                    <a:pt x="483445" y="551624"/>
                  </a:lnTo>
                  <a:lnTo>
                    <a:pt x="538378" y="553085"/>
                  </a:lnTo>
                  <a:lnTo>
                    <a:pt x="585945" y="552156"/>
                  </a:lnTo>
                  <a:lnTo>
                    <a:pt x="633947" y="549637"/>
                  </a:lnTo>
                  <a:lnTo>
                    <a:pt x="682289" y="545925"/>
                  </a:lnTo>
                  <a:lnTo>
                    <a:pt x="877230" y="527097"/>
                  </a:lnTo>
                  <a:lnTo>
                    <a:pt x="925896" y="523385"/>
                  </a:lnTo>
                  <a:lnTo>
                    <a:pt x="974351" y="520866"/>
                  </a:lnTo>
                  <a:lnTo>
                    <a:pt x="1022502" y="519938"/>
                  </a:lnTo>
                  <a:lnTo>
                    <a:pt x="4231538" y="519938"/>
                  </a:lnTo>
                  <a:lnTo>
                    <a:pt x="4231538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60462" y="0"/>
              <a:ext cx="4231640" cy="1798320"/>
            </a:xfrm>
            <a:custGeom>
              <a:avLst/>
              <a:gdLst/>
              <a:ahLst/>
              <a:cxnLst/>
              <a:rect l="l" t="t" r="r" b="b"/>
              <a:pathLst>
                <a:path w="4231640" h="1798320">
                  <a:moveTo>
                    <a:pt x="4231538" y="1679075"/>
                  </a:moveTo>
                  <a:lnTo>
                    <a:pt x="4155821" y="1707749"/>
                  </a:lnTo>
                  <a:lnTo>
                    <a:pt x="4108159" y="1723455"/>
                  </a:lnTo>
                  <a:lnTo>
                    <a:pt x="4060031" y="1737663"/>
                  </a:lnTo>
                  <a:lnTo>
                    <a:pt x="4011485" y="1750372"/>
                  </a:lnTo>
                  <a:lnTo>
                    <a:pt x="3962568" y="1761585"/>
                  </a:lnTo>
                  <a:lnTo>
                    <a:pt x="3913325" y="1771300"/>
                  </a:lnTo>
                  <a:lnTo>
                    <a:pt x="3863805" y="1779520"/>
                  </a:lnTo>
                  <a:lnTo>
                    <a:pt x="3814055" y="1786243"/>
                  </a:lnTo>
                  <a:lnTo>
                    <a:pt x="3764120" y="1791472"/>
                  </a:lnTo>
                  <a:lnTo>
                    <a:pt x="3714049" y="1795206"/>
                  </a:lnTo>
                  <a:lnTo>
                    <a:pt x="3663887" y="1797446"/>
                  </a:lnTo>
                  <a:lnTo>
                    <a:pt x="3613683" y="1798192"/>
                  </a:lnTo>
                  <a:lnTo>
                    <a:pt x="3562791" y="1797425"/>
                  </a:lnTo>
                  <a:lnTo>
                    <a:pt x="3511952" y="1795124"/>
                  </a:lnTo>
                  <a:lnTo>
                    <a:pt x="3461214" y="1791290"/>
                  </a:lnTo>
                  <a:lnTo>
                    <a:pt x="3410626" y="1785922"/>
                  </a:lnTo>
                  <a:lnTo>
                    <a:pt x="3360238" y="1779020"/>
                  </a:lnTo>
                  <a:lnTo>
                    <a:pt x="3310098" y="1770586"/>
                  </a:lnTo>
                  <a:lnTo>
                    <a:pt x="3260255" y="1760618"/>
                  </a:lnTo>
                  <a:lnTo>
                    <a:pt x="3210759" y="1749119"/>
                  </a:lnTo>
                  <a:lnTo>
                    <a:pt x="3161658" y="1736086"/>
                  </a:lnTo>
                  <a:lnTo>
                    <a:pt x="3113002" y="1721522"/>
                  </a:lnTo>
                  <a:lnTo>
                    <a:pt x="3064838" y="1705426"/>
                  </a:lnTo>
                  <a:lnTo>
                    <a:pt x="3017218" y="1687798"/>
                  </a:lnTo>
                  <a:lnTo>
                    <a:pt x="2970188" y="1668639"/>
                  </a:lnTo>
                  <a:lnTo>
                    <a:pt x="2923799" y="1647948"/>
                  </a:lnTo>
                  <a:lnTo>
                    <a:pt x="2878099" y="1625727"/>
                  </a:lnTo>
                  <a:lnTo>
                    <a:pt x="2832713" y="1601487"/>
                  </a:lnTo>
                  <a:lnTo>
                    <a:pt x="2788107" y="1575997"/>
                  </a:lnTo>
                  <a:lnTo>
                    <a:pt x="2744229" y="1549342"/>
                  </a:lnTo>
                  <a:lnTo>
                    <a:pt x="2701028" y="1521607"/>
                  </a:lnTo>
                  <a:lnTo>
                    <a:pt x="2658452" y="1492876"/>
                  </a:lnTo>
                  <a:lnTo>
                    <a:pt x="2616449" y="1463236"/>
                  </a:lnTo>
                  <a:lnTo>
                    <a:pt x="2574968" y="1432771"/>
                  </a:lnTo>
                  <a:lnTo>
                    <a:pt x="2533958" y="1401567"/>
                  </a:lnTo>
                  <a:lnTo>
                    <a:pt x="2493368" y="1369708"/>
                  </a:lnTo>
                  <a:lnTo>
                    <a:pt x="2453144" y="1337280"/>
                  </a:lnTo>
                  <a:lnTo>
                    <a:pt x="2413237" y="1304368"/>
                  </a:lnTo>
                  <a:lnTo>
                    <a:pt x="2373594" y="1271057"/>
                  </a:lnTo>
                  <a:lnTo>
                    <a:pt x="2334164" y="1237432"/>
                  </a:lnTo>
                  <a:lnTo>
                    <a:pt x="2294896" y="1203578"/>
                  </a:lnTo>
                  <a:lnTo>
                    <a:pt x="2255738" y="1169582"/>
                  </a:lnTo>
                  <a:lnTo>
                    <a:pt x="2216638" y="1135527"/>
                  </a:lnTo>
                  <a:lnTo>
                    <a:pt x="2177545" y="1101499"/>
                  </a:lnTo>
                  <a:lnTo>
                    <a:pt x="2138408" y="1067583"/>
                  </a:lnTo>
                  <a:lnTo>
                    <a:pt x="2099174" y="1033864"/>
                  </a:lnTo>
                  <a:lnTo>
                    <a:pt x="2059794" y="1000427"/>
                  </a:lnTo>
                  <a:lnTo>
                    <a:pt x="2020214" y="967359"/>
                  </a:lnTo>
                  <a:lnTo>
                    <a:pt x="1981760" y="935914"/>
                  </a:lnTo>
                  <a:lnTo>
                    <a:pt x="1942739" y="904889"/>
                  </a:lnTo>
                  <a:lnTo>
                    <a:pt x="1903157" y="874380"/>
                  </a:lnTo>
                  <a:lnTo>
                    <a:pt x="1863019" y="844484"/>
                  </a:lnTo>
                  <a:lnTo>
                    <a:pt x="1822329" y="815295"/>
                  </a:lnTo>
                  <a:lnTo>
                    <a:pt x="1781094" y="786910"/>
                  </a:lnTo>
                  <a:lnTo>
                    <a:pt x="1739317" y="759425"/>
                  </a:lnTo>
                  <a:lnTo>
                    <a:pt x="1697005" y="732936"/>
                  </a:lnTo>
                  <a:lnTo>
                    <a:pt x="1654162" y="707538"/>
                  </a:lnTo>
                  <a:lnTo>
                    <a:pt x="1610793" y="683327"/>
                  </a:lnTo>
                  <a:lnTo>
                    <a:pt x="1566903" y="660400"/>
                  </a:lnTo>
                  <a:lnTo>
                    <a:pt x="1522498" y="638851"/>
                  </a:lnTo>
                  <a:lnTo>
                    <a:pt x="1477582" y="618778"/>
                  </a:lnTo>
                  <a:lnTo>
                    <a:pt x="1432161" y="600276"/>
                  </a:lnTo>
                  <a:lnTo>
                    <a:pt x="1386239" y="583440"/>
                  </a:lnTo>
                  <a:lnTo>
                    <a:pt x="1339822" y="568367"/>
                  </a:lnTo>
                  <a:lnTo>
                    <a:pt x="1292915" y="555153"/>
                  </a:lnTo>
                  <a:lnTo>
                    <a:pt x="1245522" y="543894"/>
                  </a:lnTo>
                  <a:lnTo>
                    <a:pt x="1197650" y="534685"/>
                  </a:lnTo>
                  <a:lnTo>
                    <a:pt x="1149303" y="527622"/>
                  </a:lnTo>
                  <a:lnTo>
                    <a:pt x="1100486" y="522801"/>
                  </a:lnTo>
                  <a:lnTo>
                    <a:pt x="1051204" y="520319"/>
                  </a:lnTo>
                  <a:lnTo>
                    <a:pt x="1022502" y="519938"/>
                  </a:lnTo>
                  <a:lnTo>
                    <a:pt x="974351" y="520866"/>
                  </a:lnTo>
                  <a:lnTo>
                    <a:pt x="925896" y="523385"/>
                  </a:lnTo>
                  <a:lnTo>
                    <a:pt x="877230" y="527097"/>
                  </a:lnTo>
                  <a:lnTo>
                    <a:pt x="828444" y="531605"/>
                  </a:lnTo>
                  <a:lnTo>
                    <a:pt x="779630" y="536511"/>
                  </a:lnTo>
                  <a:lnTo>
                    <a:pt x="730881" y="541417"/>
                  </a:lnTo>
                  <a:lnTo>
                    <a:pt x="682289" y="545925"/>
                  </a:lnTo>
                  <a:lnTo>
                    <a:pt x="633947" y="549637"/>
                  </a:lnTo>
                  <a:lnTo>
                    <a:pt x="585945" y="552156"/>
                  </a:lnTo>
                  <a:lnTo>
                    <a:pt x="538378" y="553085"/>
                  </a:lnTo>
                  <a:lnTo>
                    <a:pt x="483445" y="551624"/>
                  </a:lnTo>
                  <a:lnTo>
                    <a:pt x="429369" y="546819"/>
                  </a:lnTo>
                  <a:lnTo>
                    <a:pt x="376310" y="538035"/>
                  </a:lnTo>
                  <a:lnTo>
                    <a:pt x="324425" y="524637"/>
                  </a:lnTo>
                  <a:lnTo>
                    <a:pt x="273874" y="505989"/>
                  </a:lnTo>
                  <a:lnTo>
                    <a:pt x="224815" y="481457"/>
                  </a:lnTo>
                  <a:lnTo>
                    <a:pt x="186307" y="456289"/>
                  </a:lnTo>
                  <a:lnTo>
                    <a:pt x="151085" y="427166"/>
                  </a:lnTo>
                  <a:lnTo>
                    <a:pt x="119259" y="394505"/>
                  </a:lnTo>
                  <a:lnTo>
                    <a:pt x="90937" y="358726"/>
                  </a:lnTo>
                  <a:lnTo>
                    <a:pt x="66229" y="320245"/>
                  </a:lnTo>
                  <a:lnTo>
                    <a:pt x="45244" y="279482"/>
                  </a:lnTo>
                  <a:lnTo>
                    <a:pt x="28092" y="236855"/>
                  </a:lnTo>
                  <a:lnTo>
                    <a:pt x="14882" y="192781"/>
                  </a:lnTo>
                  <a:lnTo>
                    <a:pt x="5724" y="147679"/>
                  </a:lnTo>
                  <a:lnTo>
                    <a:pt x="726" y="101967"/>
                  </a:lnTo>
                  <a:lnTo>
                    <a:pt x="0" y="56064"/>
                  </a:lnTo>
                  <a:lnTo>
                    <a:pt x="3653" y="10387"/>
                  </a:lnTo>
                  <a:lnTo>
                    <a:pt x="5531" y="0"/>
                  </a:lnTo>
                </a:path>
              </a:pathLst>
            </a:custGeom>
            <a:ln w="19050">
              <a:solidFill>
                <a:srgbClr val="96DD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42547" y="126"/>
              <a:ext cx="3249930" cy="1412240"/>
            </a:xfrm>
            <a:custGeom>
              <a:avLst/>
              <a:gdLst/>
              <a:ahLst/>
              <a:cxnLst/>
              <a:rect l="l" t="t" r="r" b="b"/>
              <a:pathLst>
                <a:path w="3249929" h="1412240">
                  <a:moveTo>
                    <a:pt x="3249325" y="0"/>
                  </a:moveTo>
                  <a:lnTo>
                    <a:pt x="18191" y="0"/>
                  </a:lnTo>
                  <a:lnTo>
                    <a:pt x="5737" y="46551"/>
                  </a:lnTo>
                  <a:lnTo>
                    <a:pt x="0" y="94419"/>
                  </a:lnTo>
                  <a:lnTo>
                    <a:pt x="755" y="142742"/>
                  </a:lnTo>
                  <a:lnTo>
                    <a:pt x="7777" y="190656"/>
                  </a:lnTo>
                  <a:lnTo>
                    <a:pt x="20842" y="237299"/>
                  </a:lnTo>
                  <a:lnTo>
                    <a:pt x="39725" y="281808"/>
                  </a:lnTo>
                  <a:lnTo>
                    <a:pt x="64201" y="323322"/>
                  </a:lnTo>
                  <a:lnTo>
                    <a:pt x="94046" y="360976"/>
                  </a:lnTo>
                  <a:lnTo>
                    <a:pt x="129033" y="393909"/>
                  </a:lnTo>
                  <a:lnTo>
                    <a:pt x="168940" y="421259"/>
                  </a:lnTo>
                  <a:lnTo>
                    <a:pt x="213378" y="442917"/>
                  </a:lnTo>
                  <a:lnTo>
                    <a:pt x="259388" y="458308"/>
                  </a:lnTo>
                  <a:lnTo>
                    <a:pt x="306777" y="468268"/>
                  </a:lnTo>
                  <a:lnTo>
                    <a:pt x="355348" y="473631"/>
                  </a:lnTo>
                  <a:lnTo>
                    <a:pt x="404906" y="475234"/>
                  </a:lnTo>
                  <a:lnTo>
                    <a:pt x="456167" y="473855"/>
                  </a:lnTo>
                  <a:lnTo>
                    <a:pt x="508032" y="470299"/>
                  </a:lnTo>
                  <a:lnTo>
                    <a:pt x="560297" y="465436"/>
                  </a:lnTo>
                  <a:lnTo>
                    <a:pt x="612758" y="460139"/>
                  </a:lnTo>
                  <a:lnTo>
                    <a:pt x="665210" y="455276"/>
                  </a:lnTo>
                  <a:lnTo>
                    <a:pt x="717448" y="451720"/>
                  </a:lnTo>
                  <a:lnTo>
                    <a:pt x="769269" y="450342"/>
                  </a:lnTo>
                  <a:lnTo>
                    <a:pt x="790859" y="450596"/>
                  </a:lnTo>
                  <a:lnTo>
                    <a:pt x="841774" y="453608"/>
                  </a:lnTo>
                  <a:lnTo>
                    <a:pt x="892025" y="459899"/>
                  </a:lnTo>
                  <a:lnTo>
                    <a:pt x="941601" y="469282"/>
                  </a:lnTo>
                  <a:lnTo>
                    <a:pt x="990493" y="481568"/>
                  </a:lnTo>
                  <a:lnTo>
                    <a:pt x="1038691" y="496568"/>
                  </a:lnTo>
                  <a:lnTo>
                    <a:pt x="1086184" y="514095"/>
                  </a:lnTo>
                  <a:lnTo>
                    <a:pt x="1132963" y="533959"/>
                  </a:lnTo>
                  <a:lnTo>
                    <a:pt x="1179019" y="555974"/>
                  </a:lnTo>
                  <a:lnTo>
                    <a:pt x="1224340" y="579950"/>
                  </a:lnTo>
                  <a:lnTo>
                    <a:pt x="1268918" y="605699"/>
                  </a:lnTo>
                  <a:lnTo>
                    <a:pt x="1312743" y="633034"/>
                  </a:lnTo>
                  <a:lnTo>
                    <a:pt x="1355805" y="661765"/>
                  </a:lnTo>
                  <a:lnTo>
                    <a:pt x="1398093" y="691704"/>
                  </a:lnTo>
                  <a:lnTo>
                    <a:pt x="1439598" y="722664"/>
                  </a:lnTo>
                  <a:lnTo>
                    <a:pt x="1480310" y="754456"/>
                  </a:lnTo>
                  <a:lnTo>
                    <a:pt x="1520220" y="786892"/>
                  </a:lnTo>
                  <a:lnTo>
                    <a:pt x="1559269" y="819616"/>
                  </a:lnTo>
                  <a:lnTo>
                    <a:pt x="1598084" y="852779"/>
                  </a:lnTo>
                  <a:lnTo>
                    <a:pt x="1752747" y="986934"/>
                  </a:lnTo>
                  <a:lnTo>
                    <a:pt x="1791699" y="1020127"/>
                  </a:lnTo>
                  <a:lnTo>
                    <a:pt x="1830941" y="1052893"/>
                  </a:lnTo>
                  <a:lnTo>
                    <a:pt x="1870560" y="1085087"/>
                  </a:lnTo>
                  <a:lnTo>
                    <a:pt x="1910642" y="1116566"/>
                  </a:lnTo>
                  <a:lnTo>
                    <a:pt x="1951275" y="1147184"/>
                  </a:lnTo>
                  <a:lnTo>
                    <a:pt x="1992547" y="1176797"/>
                  </a:lnTo>
                  <a:lnTo>
                    <a:pt x="2034544" y="1205262"/>
                  </a:lnTo>
                  <a:lnTo>
                    <a:pt x="2077354" y="1232433"/>
                  </a:lnTo>
                  <a:lnTo>
                    <a:pt x="2121064" y="1258167"/>
                  </a:lnTo>
                  <a:lnTo>
                    <a:pt x="2165761" y="1282319"/>
                  </a:lnTo>
                  <a:lnTo>
                    <a:pt x="2212813" y="1304804"/>
                  </a:lnTo>
                  <a:lnTo>
                    <a:pt x="2260804" y="1325153"/>
                  </a:lnTo>
                  <a:lnTo>
                    <a:pt x="2309640" y="1343365"/>
                  </a:lnTo>
                  <a:lnTo>
                    <a:pt x="2359227" y="1359438"/>
                  </a:lnTo>
                  <a:lnTo>
                    <a:pt x="2409471" y="1373373"/>
                  </a:lnTo>
                  <a:lnTo>
                    <a:pt x="2460279" y="1385166"/>
                  </a:lnTo>
                  <a:lnTo>
                    <a:pt x="2511556" y="1394818"/>
                  </a:lnTo>
                  <a:lnTo>
                    <a:pt x="2563209" y="1402327"/>
                  </a:lnTo>
                  <a:lnTo>
                    <a:pt x="2615143" y="1407692"/>
                  </a:lnTo>
                  <a:lnTo>
                    <a:pt x="2667265" y="1410912"/>
                  </a:lnTo>
                  <a:lnTo>
                    <a:pt x="2719481" y="1411986"/>
                  </a:lnTo>
                  <a:lnTo>
                    <a:pt x="2772382" y="1410884"/>
                  </a:lnTo>
                  <a:lnTo>
                    <a:pt x="2825183" y="1407580"/>
                  </a:lnTo>
                  <a:lnTo>
                    <a:pt x="2877788" y="1402072"/>
                  </a:lnTo>
                  <a:lnTo>
                    <a:pt x="2930104" y="1394360"/>
                  </a:lnTo>
                  <a:lnTo>
                    <a:pt x="2982038" y="1384442"/>
                  </a:lnTo>
                  <a:lnTo>
                    <a:pt x="3033495" y="1372319"/>
                  </a:lnTo>
                  <a:lnTo>
                    <a:pt x="3084383" y="1357989"/>
                  </a:lnTo>
                  <a:lnTo>
                    <a:pt x="3134606" y="1341451"/>
                  </a:lnTo>
                  <a:lnTo>
                    <a:pt x="3184073" y="1322705"/>
                  </a:lnTo>
                  <a:lnTo>
                    <a:pt x="3232688" y="1301750"/>
                  </a:lnTo>
                  <a:lnTo>
                    <a:pt x="3238149" y="1300352"/>
                  </a:lnTo>
                  <a:lnTo>
                    <a:pt x="3243737" y="1296162"/>
                  </a:lnTo>
                  <a:lnTo>
                    <a:pt x="3249325" y="1294764"/>
                  </a:lnTo>
                  <a:lnTo>
                    <a:pt x="3249325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355590" y="4702809"/>
            <a:ext cx="6366510" cy="0"/>
          </a:xfrm>
          <a:custGeom>
            <a:avLst/>
            <a:gdLst/>
            <a:ahLst/>
            <a:cxnLst/>
            <a:rect l="l" t="t" r="r" b="b"/>
            <a:pathLst>
              <a:path w="6366509">
                <a:moveTo>
                  <a:pt x="0" y="0"/>
                </a:moveTo>
                <a:lnTo>
                  <a:pt x="6366129" y="0"/>
                </a:lnTo>
              </a:path>
            </a:pathLst>
          </a:custGeom>
          <a:ln w="57150">
            <a:solidFill>
              <a:srgbClr val="91E0E2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0200" y="2326639"/>
            <a:ext cx="604520" cy="607060"/>
          </a:xfrm>
          <a:custGeom>
            <a:avLst/>
            <a:gdLst/>
            <a:ahLst/>
            <a:cxnLst/>
            <a:rect l="l" t="t" r="r" b="b"/>
            <a:pathLst>
              <a:path w="604519" h="607060">
                <a:moveTo>
                  <a:pt x="302259" y="0"/>
                </a:moveTo>
                <a:lnTo>
                  <a:pt x="253233" y="3972"/>
                </a:lnTo>
                <a:lnTo>
                  <a:pt x="206724" y="15473"/>
                </a:lnTo>
                <a:lnTo>
                  <a:pt x="163356" y="33878"/>
                </a:lnTo>
                <a:lnTo>
                  <a:pt x="123751" y="58562"/>
                </a:lnTo>
                <a:lnTo>
                  <a:pt x="88531" y="88900"/>
                </a:lnTo>
                <a:lnTo>
                  <a:pt x="58320" y="124266"/>
                </a:lnTo>
                <a:lnTo>
                  <a:pt x="33738" y="164038"/>
                </a:lnTo>
                <a:lnTo>
                  <a:pt x="15409" y="207589"/>
                </a:lnTo>
                <a:lnTo>
                  <a:pt x="3956" y="254294"/>
                </a:lnTo>
                <a:lnTo>
                  <a:pt x="0" y="303530"/>
                </a:lnTo>
                <a:lnTo>
                  <a:pt x="3956" y="352765"/>
                </a:lnTo>
                <a:lnTo>
                  <a:pt x="15409" y="399470"/>
                </a:lnTo>
                <a:lnTo>
                  <a:pt x="33738" y="443021"/>
                </a:lnTo>
                <a:lnTo>
                  <a:pt x="58320" y="482793"/>
                </a:lnTo>
                <a:lnTo>
                  <a:pt x="88531" y="518160"/>
                </a:lnTo>
                <a:lnTo>
                  <a:pt x="123751" y="548497"/>
                </a:lnTo>
                <a:lnTo>
                  <a:pt x="163356" y="573181"/>
                </a:lnTo>
                <a:lnTo>
                  <a:pt x="206724" y="591586"/>
                </a:lnTo>
                <a:lnTo>
                  <a:pt x="253233" y="603087"/>
                </a:lnTo>
                <a:lnTo>
                  <a:pt x="302259" y="607060"/>
                </a:lnTo>
                <a:lnTo>
                  <a:pt x="351286" y="603087"/>
                </a:lnTo>
                <a:lnTo>
                  <a:pt x="397795" y="591586"/>
                </a:lnTo>
                <a:lnTo>
                  <a:pt x="441163" y="573181"/>
                </a:lnTo>
                <a:lnTo>
                  <a:pt x="480768" y="548497"/>
                </a:lnTo>
                <a:lnTo>
                  <a:pt x="515988" y="518160"/>
                </a:lnTo>
                <a:lnTo>
                  <a:pt x="546199" y="482793"/>
                </a:lnTo>
                <a:lnTo>
                  <a:pt x="570781" y="443021"/>
                </a:lnTo>
                <a:lnTo>
                  <a:pt x="589110" y="399470"/>
                </a:lnTo>
                <a:lnTo>
                  <a:pt x="600563" y="352765"/>
                </a:lnTo>
                <a:lnTo>
                  <a:pt x="604519" y="303530"/>
                </a:lnTo>
                <a:lnTo>
                  <a:pt x="600563" y="254294"/>
                </a:lnTo>
                <a:lnTo>
                  <a:pt x="589110" y="207589"/>
                </a:lnTo>
                <a:lnTo>
                  <a:pt x="570781" y="164038"/>
                </a:lnTo>
                <a:lnTo>
                  <a:pt x="546199" y="124266"/>
                </a:lnTo>
                <a:lnTo>
                  <a:pt x="515988" y="88900"/>
                </a:lnTo>
                <a:lnTo>
                  <a:pt x="480768" y="58562"/>
                </a:lnTo>
                <a:lnTo>
                  <a:pt x="441163" y="33878"/>
                </a:lnTo>
                <a:lnTo>
                  <a:pt x="397795" y="15473"/>
                </a:lnTo>
                <a:lnTo>
                  <a:pt x="351286" y="3972"/>
                </a:lnTo>
                <a:lnTo>
                  <a:pt x="302259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1740" y="193039"/>
            <a:ext cx="2344419" cy="127507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359021" y="1697609"/>
            <a:ext cx="7653655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267970" algn="ctr">
              <a:lnSpc>
                <a:spcPct val="100000"/>
              </a:lnSpc>
              <a:spcBef>
                <a:spcPts val="100"/>
              </a:spcBef>
            </a:pPr>
            <a:r>
              <a:rPr sz="3200" spc="-150" dirty="0">
                <a:solidFill>
                  <a:srgbClr val="006FC0"/>
                </a:solidFill>
              </a:rPr>
              <a:t>SEKOLAH/MADRASAH</a:t>
            </a:r>
            <a:r>
              <a:rPr sz="3200" spc="-30" dirty="0">
                <a:solidFill>
                  <a:srgbClr val="006FC0"/>
                </a:solidFill>
              </a:rPr>
              <a:t> </a:t>
            </a:r>
            <a:r>
              <a:rPr sz="3200" spc="-80" dirty="0">
                <a:solidFill>
                  <a:srgbClr val="006FC0"/>
                </a:solidFill>
              </a:rPr>
              <a:t>RAMAH</a:t>
            </a:r>
            <a:r>
              <a:rPr sz="3200" spc="-5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ANAK </a:t>
            </a:r>
            <a:r>
              <a:rPr sz="3200" spc="-919" dirty="0">
                <a:solidFill>
                  <a:srgbClr val="006FC0"/>
                </a:solidFill>
              </a:rPr>
              <a:t> </a:t>
            </a:r>
            <a:r>
              <a:rPr sz="3200" spc="-229" dirty="0">
                <a:solidFill>
                  <a:srgbClr val="006FC0"/>
                </a:solidFill>
              </a:rPr>
              <a:t>(SRA)</a:t>
            </a:r>
            <a:endParaRPr sz="3200" dirty="0"/>
          </a:p>
          <a:p>
            <a:pPr marL="12065" marR="5080" indent="-2540" algn="ctr">
              <a:lnSpc>
                <a:spcPct val="100000"/>
              </a:lnSpc>
            </a:pPr>
            <a:r>
              <a:rPr sz="3200" spc="-30" dirty="0">
                <a:solidFill>
                  <a:srgbClr val="000000"/>
                </a:solidFill>
              </a:rPr>
              <a:t>Mendukung</a:t>
            </a:r>
            <a:r>
              <a:rPr sz="3200" spc="-15" dirty="0">
                <a:solidFill>
                  <a:srgbClr val="000000"/>
                </a:solidFill>
              </a:rPr>
              <a:t> </a:t>
            </a:r>
            <a:r>
              <a:rPr sz="3200" spc="-95" dirty="0">
                <a:solidFill>
                  <a:srgbClr val="00AF50"/>
                </a:solidFill>
              </a:rPr>
              <a:t>Perlindungan</a:t>
            </a:r>
            <a:r>
              <a:rPr sz="3200" spc="-25" dirty="0">
                <a:solidFill>
                  <a:srgbClr val="00AF50"/>
                </a:solidFill>
              </a:rPr>
              <a:t> </a:t>
            </a:r>
            <a:r>
              <a:rPr sz="3200" spc="35" dirty="0">
                <a:solidFill>
                  <a:srgbClr val="00AF50"/>
                </a:solidFill>
              </a:rPr>
              <a:t>Anak </a:t>
            </a:r>
            <a:r>
              <a:rPr sz="3200" spc="40" dirty="0">
                <a:solidFill>
                  <a:srgbClr val="00AF50"/>
                </a:solidFill>
              </a:rPr>
              <a:t> </a:t>
            </a:r>
            <a:r>
              <a:rPr sz="3200" spc="-95" dirty="0">
                <a:solidFill>
                  <a:srgbClr val="000000"/>
                </a:solidFill>
              </a:rPr>
              <a:t>Menuju</a:t>
            </a:r>
            <a:r>
              <a:rPr sz="3200" spc="-20" dirty="0">
                <a:solidFill>
                  <a:srgbClr val="000000"/>
                </a:solidFill>
              </a:rPr>
              <a:t> </a:t>
            </a:r>
            <a:r>
              <a:rPr sz="3200" spc="-100" dirty="0"/>
              <a:t>Indonesia</a:t>
            </a:r>
            <a:r>
              <a:rPr sz="3200" dirty="0"/>
              <a:t> </a:t>
            </a:r>
            <a:r>
              <a:rPr sz="3200" spc="-20" dirty="0"/>
              <a:t>Layak</a:t>
            </a:r>
            <a:r>
              <a:rPr sz="3200" spc="-10" dirty="0"/>
              <a:t> </a:t>
            </a:r>
            <a:r>
              <a:rPr sz="3200" spc="40" dirty="0"/>
              <a:t>Anak</a:t>
            </a:r>
            <a:r>
              <a:rPr sz="3200" spc="-30" dirty="0"/>
              <a:t> </a:t>
            </a:r>
            <a:r>
              <a:rPr sz="3200" spc="-195" dirty="0"/>
              <a:t>(IDOLA) </a:t>
            </a:r>
            <a:r>
              <a:rPr sz="3200" spc="-925" dirty="0"/>
              <a:t> </a:t>
            </a:r>
            <a:endParaRPr sz="3200" dirty="0"/>
          </a:p>
        </p:txBody>
      </p:sp>
      <p:sp>
        <p:nvSpPr>
          <p:cNvPr id="14" name="object 14"/>
          <p:cNvSpPr txBox="1"/>
          <p:nvPr/>
        </p:nvSpPr>
        <p:spPr>
          <a:xfrm>
            <a:off x="4254880" y="4718684"/>
            <a:ext cx="78574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lang="en-US" sz="2400" b="1" spc="-15" dirty="0">
                <a:solidFill>
                  <a:srgbClr val="40535E"/>
                </a:solidFill>
                <a:latin typeface="Tahoma"/>
                <a:cs typeface="Tahoma"/>
              </a:rPr>
              <a:t>H. Sudiono,S.Pd.I.,</a:t>
            </a:r>
            <a:r>
              <a:rPr lang="en-US" sz="2400" b="1" spc="-15" dirty="0" err="1">
                <a:solidFill>
                  <a:srgbClr val="40535E"/>
                </a:solidFill>
                <a:latin typeface="Tahoma"/>
                <a:cs typeface="Tahoma"/>
              </a:rPr>
              <a:t>M.Pd.I</a:t>
            </a:r>
            <a:endParaRPr sz="24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lang="en-US" sz="2400" b="1" spc="-190" dirty="0">
                <a:solidFill>
                  <a:srgbClr val="40535E"/>
                </a:solidFill>
                <a:latin typeface="Tahoma"/>
                <a:cs typeface="Tahoma"/>
              </a:rPr>
              <a:t>Kasi Pendidikan Madrasah</a:t>
            </a:r>
            <a:endParaRPr sz="2400" dirty="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2400" b="1" spc="-40" dirty="0" err="1">
                <a:solidFill>
                  <a:srgbClr val="40535E"/>
                </a:solidFill>
                <a:latin typeface="Tahoma"/>
                <a:cs typeface="Tahoma"/>
              </a:rPr>
              <a:t>K</a:t>
            </a:r>
            <a:r>
              <a:rPr lang="en-US" sz="2400" b="1" spc="-40" dirty="0" err="1">
                <a:solidFill>
                  <a:srgbClr val="40535E"/>
                </a:solidFill>
                <a:latin typeface="Tahoma"/>
                <a:cs typeface="Tahoma"/>
              </a:rPr>
              <a:t>ankemenag</a:t>
            </a:r>
            <a:r>
              <a:rPr lang="en-US" sz="2400" b="1" spc="-40" dirty="0">
                <a:solidFill>
                  <a:srgbClr val="40535E"/>
                </a:solidFill>
                <a:latin typeface="Tahoma"/>
                <a:cs typeface="Tahoma"/>
              </a:rPr>
              <a:t> </a:t>
            </a:r>
            <a:r>
              <a:rPr lang="en-US" sz="2400" b="1" spc="-40" dirty="0" err="1">
                <a:solidFill>
                  <a:srgbClr val="40535E"/>
                </a:solidFill>
                <a:latin typeface="Tahoma"/>
                <a:cs typeface="Tahoma"/>
              </a:rPr>
              <a:t>Kab</a:t>
            </a:r>
            <a:r>
              <a:rPr lang="en-US" sz="2400" b="1" spc="-40" dirty="0">
                <a:solidFill>
                  <a:srgbClr val="40535E"/>
                </a:solidFill>
                <a:latin typeface="Tahoma"/>
                <a:cs typeface="Tahoma"/>
              </a:rPr>
              <a:t>. </a:t>
            </a:r>
            <a:r>
              <a:rPr lang="en-US" sz="2400" b="1" spc="-40" dirty="0" err="1">
                <a:solidFill>
                  <a:srgbClr val="40535E"/>
                </a:solidFill>
                <a:latin typeface="Tahoma"/>
                <a:cs typeface="Tahoma"/>
              </a:rPr>
              <a:t>Purbalingga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59" y="127000"/>
            <a:ext cx="2847340" cy="2527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2362" y="254952"/>
            <a:ext cx="9951085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310" dirty="0">
                <a:solidFill>
                  <a:srgbClr val="FF0066"/>
                </a:solidFill>
              </a:rPr>
              <a:t>KOMPOSIS</a:t>
            </a:r>
            <a:r>
              <a:rPr spc="-215" dirty="0">
                <a:solidFill>
                  <a:srgbClr val="FF0066"/>
                </a:solidFill>
              </a:rPr>
              <a:t>I</a:t>
            </a:r>
            <a:r>
              <a:rPr spc="-55" dirty="0">
                <a:solidFill>
                  <a:srgbClr val="FF0066"/>
                </a:solidFill>
              </a:rPr>
              <a:t> </a:t>
            </a:r>
            <a:r>
              <a:rPr spc="-310" dirty="0">
                <a:solidFill>
                  <a:srgbClr val="FF0066"/>
                </a:solidFill>
              </a:rPr>
              <a:t>PENDUDU</a:t>
            </a:r>
            <a:r>
              <a:rPr spc="-300" dirty="0">
                <a:solidFill>
                  <a:srgbClr val="FF0066"/>
                </a:solidFill>
              </a:rPr>
              <a:t>K</a:t>
            </a:r>
            <a:r>
              <a:rPr spc="-55" dirty="0">
                <a:solidFill>
                  <a:srgbClr val="FF0066"/>
                </a:solidFill>
              </a:rPr>
              <a:t> </a:t>
            </a:r>
            <a:r>
              <a:rPr spc="5" dirty="0">
                <a:solidFill>
                  <a:srgbClr val="FF0066"/>
                </a:solidFill>
              </a:rPr>
              <a:t>ANAK</a:t>
            </a:r>
            <a:r>
              <a:rPr spc="-30" dirty="0">
                <a:solidFill>
                  <a:srgbClr val="FF0066"/>
                </a:solidFill>
              </a:rPr>
              <a:t> </a:t>
            </a:r>
            <a:r>
              <a:rPr spc="-270" dirty="0">
                <a:solidFill>
                  <a:srgbClr val="FF0066"/>
                </a:solidFill>
              </a:rPr>
              <a:t>INDONESIA</a:t>
            </a:r>
            <a:br>
              <a:rPr lang="en-US" sz="4000" spc="-270" dirty="0">
                <a:solidFill>
                  <a:srgbClr val="FF0066"/>
                </a:solidFill>
              </a:rPr>
            </a:br>
            <a:r>
              <a:rPr lang="en-ID" sz="2400" spc="-270" dirty="0">
                <a:solidFill>
                  <a:srgbClr val="FF0066"/>
                </a:solidFill>
              </a:rPr>
              <a:t>Data </a:t>
            </a:r>
            <a:r>
              <a:rPr lang="en-ID" sz="2400" spc="-270" dirty="0" err="1">
                <a:solidFill>
                  <a:srgbClr val="FF0066"/>
                </a:solidFill>
              </a:rPr>
              <a:t>Tahun</a:t>
            </a:r>
            <a:r>
              <a:rPr lang="en-ID" sz="2400" spc="-270" dirty="0">
                <a:solidFill>
                  <a:srgbClr val="FF0066"/>
                </a:solidFill>
              </a:rPr>
              <a:t> 2023</a:t>
            </a:r>
            <a:endParaRPr sz="2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390557" y="1107439"/>
            <a:ext cx="11383010" cy="4771390"/>
            <a:chOff x="390557" y="1107439"/>
            <a:chExt cx="11383010" cy="4771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57" y="1345584"/>
              <a:ext cx="4093398" cy="24151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99560" y="1107439"/>
              <a:ext cx="3426460" cy="535940"/>
            </a:xfrm>
            <a:custGeom>
              <a:avLst/>
              <a:gdLst/>
              <a:ahLst/>
              <a:cxnLst/>
              <a:rect l="l" t="t" r="r" b="b"/>
              <a:pathLst>
                <a:path w="3426459" h="535939">
                  <a:moveTo>
                    <a:pt x="3337179" y="0"/>
                  </a:moveTo>
                  <a:lnTo>
                    <a:pt x="89280" y="0"/>
                  </a:lnTo>
                  <a:lnTo>
                    <a:pt x="54542" y="7020"/>
                  </a:lnTo>
                  <a:lnTo>
                    <a:pt x="26162" y="26162"/>
                  </a:lnTo>
                  <a:lnTo>
                    <a:pt x="7020" y="54542"/>
                  </a:lnTo>
                  <a:lnTo>
                    <a:pt x="0" y="89281"/>
                  </a:lnTo>
                  <a:lnTo>
                    <a:pt x="0" y="446659"/>
                  </a:lnTo>
                  <a:lnTo>
                    <a:pt x="7020" y="481397"/>
                  </a:lnTo>
                  <a:lnTo>
                    <a:pt x="26161" y="509777"/>
                  </a:lnTo>
                  <a:lnTo>
                    <a:pt x="54542" y="528919"/>
                  </a:lnTo>
                  <a:lnTo>
                    <a:pt x="89280" y="535939"/>
                  </a:lnTo>
                  <a:lnTo>
                    <a:pt x="3337179" y="535939"/>
                  </a:lnTo>
                  <a:lnTo>
                    <a:pt x="3371917" y="528919"/>
                  </a:lnTo>
                  <a:lnTo>
                    <a:pt x="3400298" y="509778"/>
                  </a:lnTo>
                  <a:lnTo>
                    <a:pt x="3419439" y="481397"/>
                  </a:lnTo>
                  <a:lnTo>
                    <a:pt x="3426460" y="446659"/>
                  </a:lnTo>
                  <a:lnTo>
                    <a:pt x="3426460" y="89281"/>
                  </a:lnTo>
                  <a:lnTo>
                    <a:pt x="3419439" y="54542"/>
                  </a:lnTo>
                  <a:lnTo>
                    <a:pt x="3400297" y="26162"/>
                  </a:lnTo>
                  <a:lnTo>
                    <a:pt x="3371917" y="7020"/>
                  </a:lnTo>
                  <a:lnTo>
                    <a:pt x="33371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26401" y="1346834"/>
              <a:ext cx="787400" cy="1231265"/>
            </a:xfrm>
            <a:custGeom>
              <a:avLst/>
              <a:gdLst/>
              <a:ahLst/>
              <a:cxnLst/>
              <a:rect l="l" t="t" r="r" b="b"/>
              <a:pathLst>
                <a:path w="787400" h="1231264">
                  <a:moveTo>
                    <a:pt x="554408" y="976171"/>
                  </a:moveTo>
                  <a:lnTo>
                    <a:pt x="543687" y="980059"/>
                  </a:lnTo>
                  <a:lnTo>
                    <a:pt x="535358" y="987708"/>
                  </a:lnTo>
                  <a:lnTo>
                    <a:pt x="530780" y="997632"/>
                  </a:lnTo>
                  <a:lnTo>
                    <a:pt x="530274" y="1008580"/>
                  </a:lnTo>
                  <a:lnTo>
                    <a:pt x="534162" y="1019301"/>
                  </a:lnTo>
                  <a:lnTo>
                    <a:pt x="662431" y="1230884"/>
                  </a:lnTo>
                  <a:lnTo>
                    <a:pt x="693472" y="1175512"/>
                  </a:lnTo>
                  <a:lnTo>
                    <a:pt x="632968" y="1175512"/>
                  </a:lnTo>
                  <a:lnTo>
                    <a:pt x="630224" y="1120648"/>
                  </a:lnTo>
                  <a:lnTo>
                    <a:pt x="630215" y="1119631"/>
                  </a:lnTo>
                  <a:lnTo>
                    <a:pt x="625676" y="1065529"/>
                  </a:lnTo>
                  <a:lnTo>
                    <a:pt x="624814" y="1058634"/>
                  </a:lnTo>
                  <a:lnTo>
                    <a:pt x="582929" y="989584"/>
                  </a:lnTo>
                  <a:lnTo>
                    <a:pt x="575280" y="981255"/>
                  </a:lnTo>
                  <a:lnTo>
                    <a:pt x="565356" y="976677"/>
                  </a:lnTo>
                  <a:lnTo>
                    <a:pt x="554408" y="976171"/>
                  </a:lnTo>
                  <a:close/>
                </a:path>
                <a:path w="787400" h="1231264">
                  <a:moveTo>
                    <a:pt x="628458" y="1064640"/>
                  </a:moveTo>
                  <a:lnTo>
                    <a:pt x="625601" y="1064640"/>
                  </a:lnTo>
                  <a:lnTo>
                    <a:pt x="630301" y="1120648"/>
                  </a:lnTo>
                  <a:lnTo>
                    <a:pt x="632968" y="1175512"/>
                  </a:lnTo>
                  <a:lnTo>
                    <a:pt x="689991" y="1172717"/>
                  </a:lnTo>
                  <a:lnTo>
                    <a:pt x="689368" y="1160144"/>
                  </a:lnTo>
                  <a:lnTo>
                    <a:pt x="636524" y="1160144"/>
                  </a:lnTo>
                  <a:lnTo>
                    <a:pt x="660472" y="1117419"/>
                  </a:lnTo>
                  <a:lnTo>
                    <a:pt x="628458" y="1064640"/>
                  </a:lnTo>
                  <a:close/>
                </a:path>
                <a:path w="787400" h="1231264">
                  <a:moveTo>
                    <a:pt x="761698" y="972631"/>
                  </a:moveTo>
                  <a:lnTo>
                    <a:pt x="750760" y="973534"/>
                  </a:lnTo>
                  <a:lnTo>
                    <a:pt x="740965" y="978461"/>
                  </a:lnTo>
                  <a:lnTo>
                    <a:pt x="733551" y="987043"/>
                  </a:lnTo>
                  <a:lnTo>
                    <a:pt x="683843" y="1075725"/>
                  </a:lnTo>
                  <a:lnTo>
                    <a:pt x="687197" y="1116329"/>
                  </a:lnTo>
                  <a:lnTo>
                    <a:pt x="689991" y="1172717"/>
                  </a:lnTo>
                  <a:lnTo>
                    <a:pt x="632968" y="1175512"/>
                  </a:lnTo>
                  <a:lnTo>
                    <a:pt x="693472" y="1175512"/>
                  </a:lnTo>
                  <a:lnTo>
                    <a:pt x="783463" y="1014984"/>
                  </a:lnTo>
                  <a:lnTo>
                    <a:pt x="786953" y="1004214"/>
                  </a:lnTo>
                  <a:lnTo>
                    <a:pt x="786050" y="993314"/>
                  </a:lnTo>
                  <a:lnTo>
                    <a:pt x="781123" y="983533"/>
                  </a:lnTo>
                  <a:lnTo>
                    <a:pt x="772541" y="976122"/>
                  </a:lnTo>
                  <a:lnTo>
                    <a:pt x="761698" y="972631"/>
                  </a:lnTo>
                  <a:close/>
                </a:path>
                <a:path w="787400" h="1231264">
                  <a:moveTo>
                    <a:pt x="660472" y="1117419"/>
                  </a:moveTo>
                  <a:lnTo>
                    <a:pt x="636524" y="1160144"/>
                  </a:lnTo>
                  <a:lnTo>
                    <a:pt x="685926" y="1159382"/>
                  </a:lnTo>
                  <a:lnTo>
                    <a:pt x="660472" y="1117419"/>
                  </a:lnTo>
                  <a:close/>
                </a:path>
                <a:path w="787400" h="1231264">
                  <a:moveTo>
                    <a:pt x="683843" y="1075725"/>
                  </a:moveTo>
                  <a:lnTo>
                    <a:pt x="660472" y="1117419"/>
                  </a:lnTo>
                  <a:lnTo>
                    <a:pt x="685926" y="1159382"/>
                  </a:lnTo>
                  <a:lnTo>
                    <a:pt x="636524" y="1160144"/>
                  </a:lnTo>
                  <a:lnTo>
                    <a:pt x="689368" y="1160144"/>
                  </a:lnTo>
                  <a:lnTo>
                    <a:pt x="687197" y="1116329"/>
                  </a:lnTo>
                  <a:lnTo>
                    <a:pt x="683843" y="1075725"/>
                  </a:lnTo>
                  <a:close/>
                </a:path>
                <a:path w="787400" h="1231264">
                  <a:moveTo>
                    <a:pt x="630174" y="1119631"/>
                  </a:moveTo>
                  <a:lnTo>
                    <a:pt x="630224" y="1120648"/>
                  </a:lnTo>
                  <a:lnTo>
                    <a:pt x="630174" y="1119631"/>
                  </a:lnTo>
                  <a:close/>
                </a:path>
                <a:path w="787400" h="1231264">
                  <a:moveTo>
                    <a:pt x="630215" y="1119631"/>
                  </a:moveTo>
                  <a:lnTo>
                    <a:pt x="630301" y="1120648"/>
                  </a:lnTo>
                  <a:lnTo>
                    <a:pt x="630215" y="1119631"/>
                  </a:lnTo>
                  <a:close/>
                </a:path>
                <a:path w="787400" h="1231264">
                  <a:moveTo>
                    <a:pt x="676821" y="1009903"/>
                  </a:moveTo>
                  <a:lnTo>
                    <a:pt x="619251" y="1009903"/>
                  </a:lnTo>
                  <a:lnTo>
                    <a:pt x="619378" y="1010792"/>
                  </a:lnTo>
                  <a:lnTo>
                    <a:pt x="624814" y="1058634"/>
                  </a:lnTo>
                  <a:lnTo>
                    <a:pt x="660472" y="1117419"/>
                  </a:lnTo>
                  <a:lnTo>
                    <a:pt x="683843" y="1075725"/>
                  </a:lnTo>
                  <a:lnTo>
                    <a:pt x="682498" y="1059434"/>
                  </a:lnTo>
                  <a:lnTo>
                    <a:pt x="676821" y="1009903"/>
                  </a:lnTo>
                  <a:close/>
                </a:path>
                <a:path w="787400" h="1231264">
                  <a:moveTo>
                    <a:pt x="624814" y="1058634"/>
                  </a:moveTo>
                  <a:lnTo>
                    <a:pt x="625601" y="1065529"/>
                  </a:lnTo>
                  <a:lnTo>
                    <a:pt x="625601" y="1064640"/>
                  </a:lnTo>
                  <a:lnTo>
                    <a:pt x="628458" y="1064640"/>
                  </a:lnTo>
                  <a:lnTo>
                    <a:pt x="624814" y="1058634"/>
                  </a:lnTo>
                  <a:close/>
                </a:path>
                <a:path w="787400" h="1231264">
                  <a:moveTo>
                    <a:pt x="625601" y="1064640"/>
                  </a:moveTo>
                  <a:lnTo>
                    <a:pt x="625601" y="1065529"/>
                  </a:lnTo>
                  <a:lnTo>
                    <a:pt x="625601" y="1064640"/>
                  </a:lnTo>
                  <a:close/>
                </a:path>
                <a:path w="787400" h="1231264">
                  <a:moveTo>
                    <a:pt x="619265" y="1010019"/>
                  </a:moveTo>
                  <a:lnTo>
                    <a:pt x="619353" y="1010792"/>
                  </a:lnTo>
                  <a:lnTo>
                    <a:pt x="619265" y="1010019"/>
                  </a:lnTo>
                  <a:close/>
                </a:path>
                <a:path w="787400" h="1231264">
                  <a:moveTo>
                    <a:pt x="669054" y="955548"/>
                  </a:moveTo>
                  <a:lnTo>
                    <a:pt x="611251" y="955548"/>
                  </a:lnTo>
                  <a:lnTo>
                    <a:pt x="611377" y="956310"/>
                  </a:lnTo>
                  <a:lnTo>
                    <a:pt x="619265" y="1010019"/>
                  </a:lnTo>
                  <a:lnTo>
                    <a:pt x="676821" y="1009903"/>
                  </a:lnTo>
                  <a:lnTo>
                    <a:pt x="676021" y="1002918"/>
                  </a:lnTo>
                  <a:lnTo>
                    <a:pt x="669054" y="955548"/>
                  </a:lnTo>
                  <a:close/>
                </a:path>
                <a:path w="787400" h="1231264">
                  <a:moveTo>
                    <a:pt x="611289" y="955807"/>
                  </a:moveTo>
                  <a:lnTo>
                    <a:pt x="611363" y="956310"/>
                  </a:lnTo>
                  <a:lnTo>
                    <a:pt x="611289" y="955807"/>
                  </a:lnTo>
                  <a:close/>
                </a:path>
                <a:path w="787400" h="1231264">
                  <a:moveTo>
                    <a:pt x="659718" y="901700"/>
                  </a:moveTo>
                  <a:lnTo>
                    <a:pt x="601726" y="901700"/>
                  </a:lnTo>
                  <a:lnTo>
                    <a:pt x="611289" y="955807"/>
                  </a:lnTo>
                  <a:lnTo>
                    <a:pt x="611251" y="955548"/>
                  </a:lnTo>
                  <a:lnTo>
                    <a:pt x="669054" y="955548"/>
                  </a:lnTo>
                  <a:lnTo>
                    <a:pt x="667766" y="946785"/>
                  </a:lnTo>
                  <a:lnTo>
                    <a:pt x="659718" y="901700"/>
                  </a:lnTo>
                  <a:close/>
                </a:path>
                <a:path w="787400" h="1231264">
                  <a:moveTo>
                    <a:pt x="649042" y="848487"/>
                  </a:moveTo>
                  <a:lnTo>
                    <a:pt x="590676" y="848487"/>
                  </a:lnTo>
                  <a:lnTo>
                    <a:pt x="601852" y="902462"/>
                  </a:lnTo>
                  <a:lnTo>
                    <a:pt x="601726" y="901700"/>
                  </a:lnTo>
                  <a:lnTo>
                    <a:pt x="659718" y="901700"/>
                  </a:lnTo>
                  <a:lnTo>
                    <a:pt x="657859" y="891286"/>
                  </a:lnTo>
                  <a:lnTo>
                    <a:pt x="649042" y="848487"/>
                  </a:lnTo>
                  <a:close/>
                </a:path>
                <a:path w="787400" h="1231264">
                  <a:moveTo>
                    <a:pt x="608171" y="693927"/>
                  </a:moveTo>
                  <a:lnTo>
                    <a:pt x="548513" y="693927"/>
                  </a:lnTo>
                  <a:lnTo>
                    <a:pt x="564133" y="745363"/>
                  </a:lnTo>
                  <a:lnTo>
                    <a:pt x="578230" y="796925"/>
                  </a:lnTo>
                  <a:lnTo>
                    <a:pt x="590803" y="849376"/>
                  </a:lnTo>
                  <a:lnTo>
                    <a:pt x="590676" y="848487"/>
                  </a:lnTo>
                  <a:lnTo>
                    <a:pt x="649042" y="848487"/>
                  </a:lnTo>
                  <a:lnTo>
                    <a:pt x="646556" y="836422"/>
                  </a:lnTo>
                  <a:lnTo>
                    <a:pt x="633476" y="782192"/>
                  </a:lnTo>
                  <a:lnTo>
                    <a:pt x="618871" y="729106"/>
                  </a:lnTo>
                  <a:lnTo>
                    <a:pt x="608171" y="693927"/>
                  </a:lnTo>
                  <a:close/>
                </a:path>
                <a:path w="787400" h="1231264">
                  <a:moveTo>
                    <a:pt x="577976" y="796036"/>
                  </a:moveTo>
                  <a:lnTo>
                    <a:pt x="578190" y="796925"/>
                  </a:lnTo>
                  <a:lnTo>
                    <a:pt x="577976" y="796036"/>
                  </a:lnTo>
                  <a:close/>
                </a:path>
                <a:path w="787400" h="1231264">
                  <a:moveTo>
                    <a:pt x="563879" y="744601"/>
                  </a:moveTo>
                  <a:lnTo>
                    <a:pt x="564088" y="745363"/>
                  </a:lnTo>
                  <a:lnTo>
                    <a:pt x="563879" y="744601"/>
                  </a:lnTo>
                  <a:close/>
                </a:path>
                <a:path w="787400" h="1231264">
                  <a:moveTo>
                    <a:pt x="592067" y="644525"/>
                  </a:moveTo>
                  <a:lnTo>
                    <a:pt x="531749" y="644525"/>
                  </a:lnTo>
                  <a:lnTo>
                    <a:pt x="548767" y="694816"/>
                  </a:lnTo>
                  <a:lnTo>
                    <a:pt x="548513" y="693927"/>
                  </a:lnTo>
                  <a:lnTo>
                    <a:pt x="608171" y="693927"/>
                  </a:lnTo>
                  <a:lnTo>
                    <a:pt x="602996" y="676910"/>
                  </a:lnTo>
                  <a:lnTo>
                    <a:pt x="592067" y="644525"/>
                  </a:lnTo>
                  <a:close/>
                </a:path>
                <a:path w="787400" h="1231264">
                  <a:moveTo>
                    <a:pt x="574702" y="596138"/>
                  </a:moveTo>
                  <a:lnTo>
                    <a:pt x="513842" y="596138"/>
                  </a:lnTo>
                  <a:lnTo>
                    <a:pt x="532002" y="645287"/>
                  </a:lnTo>
                  <a:lnTo>
                    <a:pt x="531749" y="644525"/>
                  </a:lnTo>
                  <a:lnTo>
                    <a:pt x="592067" y="644525"/>
                  </a:lnTo>
                  <a:lnTo>
                    <a:pt x="585724" y="625728"/>
                  </a:lnTo>
                  <a:lnTo>
                    <a:pt x="574702" y="596138"/>
                  </a:lnTo>
                  <a:close/>
                </a:path>
                <a:path w="787400" h="1231264">
                  <a:moveTo>
                    <a:pt x="516466" y="459866"/>
                  </a:moveTo>
                  <a:lnTo>
                    <a:pt x="453008" y="459866"/>
                  </a:lnTo>
                  <a:lnTo>
                    <a:pt x="474725" y="504698"/>
                  </a:lnTo>
                  <a:lnTo>
                    <a:pt x="495046" y="550163"/>
                  </a:lnTo>
                  <a:lnTo>
                    <a:pt x="514096" y="597026"/>
                  </a:lnTo>
                  <a:lnTo>
                    <a:pt x="513842" y="596138"/>
                  </a:lnTo>
                  <a:lnTo>
                    <a:pt x="574702" y="596138"/>
                  </a:lnTo>
                  <a:lnTo>
                    <a:pt x="567181" y="575944"/>
                  </a:lnTo>
                  <a:lnTo>
                    <a:pt x="547370" y="527303"/>
                  </a:lnTo>
                  <a:lnTo>
                    <a:pt x="526288" y="480187"/>
                  </a:lnTo>
                  <a:lnTo>
                    <a:pt x="516466" y="459866"/>
                  </a:lnTo>
                  <a:close/>
                </a:path>
                <a:path w="787400" h="1231264">
                  <a:moveTo>
                    <a:pt x="494665" y="549401"/>
                  </a:moveTo>
                  <a:lnTo>
                    <a:pt x="494975" y="550163"/>
                  </a:lnTo>
                  <a:lnTo>
                    <a:pt x="494665" y="549401"/>
                  </a:lnTo>
                  <a:close/>
                </a:path>
                <a:path w="787400" h="1231264">
                  <a:moveTo>
                    <a:pt x="474345" y="503936"/>
                  </a:moveTo>
                  <a:lnTo>
                    <a:pt x="474686" y="504698"/>
                  </a:lnTo>
                  <a:lnTo>
                    <a:pt x="474345" y="503936"/>
                  </a:lnTo>
                  <a:close/>
                </a:path>
                <a:path w="787400" h="1231264">
                  <a:moveTo>
                    <a:pt x="495323" y="417702"/>
                  </a:moveTo>
                  <a:lnTo>
                    <a:pt x="430656" y="417702"/>
                  </a:lnTo>
                  <a:lnTo>
                    <a:pt x="431165" y="418591"/>
                  </a:lnTo>
                  <a:lnTo>
                    <a:pt x="453390" y="460755"/>
                  </a:lnTo>
                  <a:lnTo>
                    <a:pt x="453008" y="459866"/>
                  </a:lnTo>
                  <a:lnTo>
                    <a:pt x="516466" y="459866"/>
                  </a:lnTo>
                  <a:lnTo>
                    <a:pt x="504190" y="434466"/>
                  </a:lnTo>
                  <a:lnTo>
                    <a:pt x="495323" y="417702"/>
                  </a:lnTo>
                  <a:close/>
                </a:path>
                <a:path w="787400" h="1231264">
                  <a:moveTo>
                    <a:pt x="430661" y="417711"/>
                  </a:moveTo>
                  <a:lnTo>
                    <a:pt x="431126" y="418591"/>
                  </a:lnTo>
                  <a:lnTo>
                    <a:pt x="430661" y="417711"/>
                  </a:lnTo>
                  <a:close/>
                </a:path>
                <a:path w="787400" h="1231264">
                  <a:moveTo>
                    <a:pt x="473227" y="377063"/>
                  </a:moveTo>
                  <a:lnTo>
                    <a:pt x="407416" y="377063"/>
                  </a:lnTo>
                  <a:lnTo>
                    <a:pt x="430661" y="417711"/>
                  </a:lnTo>
                  <a:lnTo>
                    <a:pt x="495323" y="417702"/>
                  </a:lnTo>
                  <a:lnTo>
                    <a:pt x="480949" y="390525"/>
                  </a:lnTo>
                  <a:lnTo>
                    <a:pt x="473227" y="377063"/>
                  </a:lnTo>
                  <a:close/>
                </a:path>
                <a:path w="787400" h="1231264">
                  <a:moveTo>
                    <a:pt x="391969" y="251332"/>
                  </a:moveTo>
                  <a:lnTo>
                    <a:pt x="320040" y="251332"/>
                  </a:lnTo>
                  <a:lnTo>
                    <a:pt x="333375" y="268224"/>
                  </a:lnTo>
                  <a:lnTo>
                    <a:pt x="359155" y="303022"/>
                  </a:lnTo>
                  <a:lnTo>
                    <a:pt x="383921" y="339470"/>
                  </a:lnTo>
                  <a:lnTo>
                    <a:pt x="407924" y="378078"/>
                  </a:lnTo>
                  <a:lnTo>
                    <a:pt x="407416" y="377063"/>
                  </a:lnTo>
                  <a:lnTo>
                    <a:pt x="473227" y="377063"/>
                  </a:lnTo>
                  <a:lnTo>
                    <a:pt x="456692" y="348234"/>
                  </a:lnTo>
                  <a:lnTo>
                    <a:pt x="431546" y="307848"/>
                  </a:lnTo>
                  <a:lnTo>
                    <a:pt x="405383" y="269366"/>
                  </a:lnTo>
                  <a:lnTo>
                    <a:pt x="391969" y="251332"/>
                  </a:lnTo>
                  <a:close/>
                </a:path>
                <a:path w="787400" h="1231264">
                  <a:moveTo>
                    <a:pt x="383285" y="338581"/>
                  </a:moveTo>
                  <a:lnTo>
                    <a:pt x="383840" y="339470"/>
                  </a:lnTo>
                  <a:lnTo>
                    <a:pt x="383285" y="338581"/>
                  </a:lnTo>
                  <a:close/>
                </a:path>
                <a:path w="787400" h="1231264">
                  <a:moveTo>
                    <a:pt x="358394" y="302005"/>
                  </a:moveTo>
                  <a:lnTo>
                    <a:pt x="359086" y="303022"/>
                  </a:lnTo>
                  <a:lnTo>
                    <a:pt x="358394" y="302005"/>
                  </a:lnTo>
                  <a:close/>
                </a:path>
                <a:path w="787400" h="1231264">
                  <a:moveTo>
                    <a:pt x="332867" y="267588"/>
                  </a:moveTo>
                  <a:lnTo>
                    <a:pt x="333338" y="268224"/>
                  </a:lnTo>
                  <a:lnTo>
                    <a:pt x="332867" y="267588"/>
                  </a:lnTo>
                  <a:close/>
                </a:path>
                <a:path w="787400" h="1231264">
                  <a:moveTo>
                    <a:pt x="380254" y="235585"/>
                  </a:moveTo>
                  <a:lnTo>
                    <a:pt x="306831" y="235585"/>
                  </a:lnTo>
                  <a:lnTo>
                    <a:pt x="320421" y="251840"/>
                  </a:lnTo>
                  <a:lnTo>
                    <a:pt x="320040" y="251332"/>
                  </a:lnTo>
                  <a:lnTo>
                    <a:pt x="391969" y="251332"/>
                  </a:lnTo>
                  <a:lnTo>
                    <a:pt x="380254" y="235585"/>
                  </a:lnTo>
                  <a:close/>
                </a:path>
                <a:path w="787400" h="1231264">
                  <a:moveTo>
                    <a:pt x="356393" y="205739"/>
                  </a:moveTo>
                  <a:lnTo>
                    <a:pt x="280034" y="205739"/>
                  </a:lnTo>
                  <a:lnTo>
                    <a:pt x="294131" y="220979"/>
                  </a:lnTo>
                  <a:lnTo>
                    <a:pt x="307213" y="236092"/>
                  </a:lnTo>
                  <a:lnTo>
                    <a:pt x="306831" y="235585"/>
                  </a:lnTo>
                  <a:lnTo>
                    <a:pt x="380254" y="235585"/>
                  </a:lnTo>
                  <a:lnTo>
                    <a:pt x="378459" y="233172"/>
                  </a:lnTo>
                  <a:lnTo>
                    <a:pt x="364617" y="215518"/>
                  </a:lnTo>
                  <a:lnTo>
                    <a:pt x="356393" y="205739"/>
                  </a:lnTo>
                  <a:close/>
                </a:path>
                <a:path w="787400" h="1231264">
                  <a:moveTo>
                    <a:pt x="293497" y="220344"/>
                  </a:moveTo>
                  <a:lnTo>
                    <a:pt x="294050" y="220979"/>
                  </a:lnTo>
                  <a:lnTo>
                    <a:pt x="293497" y="220344"/>
                  </a:lnTo>
                  <a:close/>
                </a:path>
                <a:path w="787400" h="1231264">
                  <a:moveTo>
                    <a:pt x="344297" y="191642"/>
                  </a:moveTo>
                  <a:lnTo>
                    <a:pt x="266446" y="191642"/>
                  </a:lnTo>
                  <a:lnTo>
                    <a:pt x="267080" y="192277"/>
                  </a:lnTo>
                  <a:lnTo>
                    <a:pt x="280416" y="206248"/>
                  </a:lnTo>
                  <a:lnTo>
                    <a:pt x="280034" y="205739"/>
                  </a:lnTo>
                  <a:lnTo>
                    <a:pt x="356393" y="205739"/>
                  </a:lnTo>
                  <a:lnTo>
                    <a:pt x="350520" y="198754"/>
                  </a:lnTo>
                  <a:lnTo>
                    <a:pt x="344297" y="191642"/>
                  </a:lnTo>
                  <a:close/>
                </a:path>
                <a:path w="787400" h="1231264">
                  <a:moveTo>
                    <a:pt x="266623" y="191829"/>
                  </a:moveTo>
                  <a:lnTo>
                    <a:pt x="267053" y="192277"/>
                  </a:lnTo>
                  <a:lnTo>
                    <a:pt x="266623" y="191829"/>
                  </a:lnTo>
                  <a:close/>
                </a:path>
                <a:path w="787400" h="1231264">
                  <a:moveTo>
                    <a:pt x="332326" y="178180"/>
                  </a:moveTo>
                  <a:lnTo>
                    <a:pt x="252729" y="178180"/>
                  </a:lnTo>
                  <a:lnTo>
                    <a:pt x="266623" y="191829"/>
                  </a:lnTo>
                  <a:lnTo>
                    <a:pt x="266446" y="191642"/>
                  </a:lnTo>
                  <a:lnTo>
                    <a:pt x="344297" y="191642"/>
                  </a:lnTo>
                  <a:lnTo>
                    <a:pt x="336296" y="182499"/>
                  </a:lnTo>
                  <a:lnTo>
                    <a:pt x="332326" y="178180"/>
                  </a:lnTo>
                  <a:close/>
                </a:path>
                <a:path w="787400" h="1231264">
                  <a:moveTo>
                    <a:pt x="308935" y="153415"/>
                  </a:moveTo>
                  <a:lnTo>
                    <a:pt x="225171" y="153415"/>
                  </a:lnTo>
                  <a:lnTo>
                    <a:pt x="225932" y="154050"/>
                  </a:lnTo>
                  <a:lnTo>
                    <a:pt x="239649" y="166115"/>
                  </a:lnTo>
                  <a:lnTo>
                    <a:pt x="253365" y="178815"/>
                  </a:lnTo>
                  <a:lnTo>
                    <a:pt x="252729" y="178180"/>
                  </a:lnTo>
                  <a:lnTo>
                    <a:pt x="332326" y="178180"/>
                  </a:lnTo>
                  <a:lnTo>
                    <a:pt x="321818" y="166750"/>
                  </a:lnTo>
                  <a:lnTo>
                    <a:pt x="308935" y="153415"/>
                  </a:lnTo>
                  <a:close/>
                </a:path>
                <a:path w="787400" h="1231264">
                  <a:moveTo>
                    <a:pt x="239014" y="165607"/>
                  </a:moveTo>
                  <a:lnTo>
                    <a:pt x="239565" y="166115"/>
                  </a:lnTo>
                  <a:lnTo>
                    <a:pt x="239014" y="165607"/>
                  </a:lnTo>
                  <a:close/>
                </a:path>
                <a:path w="787400" h="1231264">
                  <a:moveTo>
                    <a:pt x="225359" y="153580"/>
                  </a:moveTo>
                  <a:lnTo>
                    <a:pt x="225894" y="154050"/>
                  </a:lnTo>
                  <a:lnTo>
                    <a:pt x="225359" y="153580"/>
                  </a:lnTo>
                  <a:close/>
                </a:path>
                <a:path w="787400" h="1231264">
                  <a:moveTo>
                    <a:pt x="297390" y="141986"/>
                  </a:moveTo>
                  <a:lnTo>
                    <a:pt x="211200" y="141986"/>
                  </a:lnTo>
                  <a:lnTo>
                    <a:pt x="211835" y="142493"/>
                  </a:lnTo>
                  <a:lnTo>
                    <a:pt x="225359" y="153580"/>
                  </a:lnTo>
                  <a:lnTo>
                    <a:pt x="225171" y="153415"/>
                  </a:lnTo>
                  <a:lnTo>
                    <a:pt x="308935" y="153415"/>
                  </a:lnTo>
                  <a:lnTo>
                    <a:pt x="307340" y="151764"/>
                  </a:lnTo>
                  <a:lnTo>
                    <a:pt x="297390" y="141986"/>
                  </a:lnTo>
                  <a:close/>
                </a:path>
                <a:path w="787400" h="1231264">
                  <a:moveTo>
                    <a:pt x="211568" y="142287"/>
                  </a:moveTo>
                  <a:lnTo>
                    <a:pt x="211821" y="142493"/>
                  </a:lnTo>
                  <a:lnTo>
                    <a:pt x="211568" y="142287"/>
                  </a:lnTo>
                  <a:close/>
                </a:path>
                <a:path w="787400" h="1231264">
                  <a:moveTo>
                    <a:pt x="286073" y="131190"/>
                  </a:moveTo>
                  <a:lnTo>
                    <a:pt x="197230" y="131190"/>
                  </a:lnTo>
                  <a:lnTo>
                    <a:pt x="211568" y="142287"/>
                  </a:lnTo>
                  <a:lnTo>
                    <a:pt x="211200" y="141986"/>
                  </a:lnTo>
                  <a:lnTo>
                    <a:pt x="297390" y="141986"/>
                  </a:lnTo>
                  <a:lnTo>
                    <a:pt x="292480" y="137160"/>
                  </a:lnTo>
                  <a:lnTo>
                    <a:pt x="286073" y="131190"/>
                  </a:lnTo>
                  <a:close/>
                </a:path>
                <a:path w="787400" h="1231264">
                  <a:moveTo>
                    <a:pt x="264398" y="111760"/>
                  </a:moveTo>
                  <a:lnTo>
                    <a:pt x="169037" y="111760"/>
                  </a:lnTo>
                  <a:lnTo>
                    <a:pt x="170052" y="112394"/>
                  </a:lnTo>
                  <a:lnTo>
                    <a:pt x="183896" y="121665"/>
                  </a:lnTo>
                  <a:lnTo>
                    <a:pt x="197993" y="131825"/>
                  </a:lnTo>
                  <a:lnTo>
                    <a:pt x="197230" y="131190"/>
                  </a:lnTo>
                  <a:lnTo>
                    <a:pt x="286073" y="131190"/>
                  </a:lnTo>
                  <a:lnTo>
                    <a:pt x="277622" y="123316"/>
                  </a:lnTo>
                  <a:lnTo>
                    <a:pt x="264398" y="111760"/>
                  </a:lnTo>
                  <a:close/>
                </a:path>
                <a:path w="787400" h="1231264">
                  <a:moveTo>
                    <a:pt x="183133" y="121157"/>
                  </a:moveTo>
                  <a:lnTo>
                    <a:pt x="183841" y="121665"/>
                  </a:lnTo>
                  <a:lnTo>
                    <a:pt x="183133" y="121157"/>
                  </a:lnTo>
                  <a:close/>
                </a:path>
                <a:path w="787400" h="1231264">
                  <a:moveTo>
                    <a:pt x="169257" y="111907"/>
                  </a:moveTo>
                  <a:lnTo>
                    <a:pt x="169989" y="112394"/>
                  </a:lnTo>
                  <a:lnTo>
                    <a:pt x="169257" y="111907"/>
                  </a:lnTo>
                  <a:close/>
                </a:path>
                <a:path w="787400" h="1231264">
                  <a:moveTo>
                    <a:pt x="253971" y="103124"/>
                  </a:moveTo>
                  <a:lnTo>
                    <a:pt x="154940" y="103124"/>
                  </a:lnTo>
                  <a:lnTo>
                    <a:pt x="155828" y="103631"/>
                  </a:lnTo>
                  <a:lnTo>
                    <a:pt x="169257" y="111907"/>
                  </a:lnTo>
                  <a:lnTo>
                    <a:pt x="169037" y="111760"/>
                  </a:lnTo>
                  <a:lnTo>
                    <a:pt x="264398" y="111760"/>
                  </a:lnTo>
                  <a:lnTo>
                    <a:pt x="262508" y="110109"/>
                  </a:lnTo>
                  <a:lnTo>
                    <a:pt x="253971" y="103124"/>
                  </a:lnTo>
                  <a:close/>
                </a:path>
                <a:path w="787400" h="1231264">
                  <a:moveTo>
                    <a:pt x="155138" y="103245"/>
                  </a:moveTo>
                  <a:lnTo>
                    <a:pt x="155768" y="103631"/>
                  </a:lnTo>
                  <a:lnTo>
                    <a:pt x="155138" y="103245"/>
                  </a:lnTo>
                  <a:close/>
                </a:path>
                <a:path w="787400" h="1231264">
                  <a:moveTo>
                    <a:pt x="140843" y="95250"/>
                  </a:moveTo>
                  <a:lnTo>
                    <a:pt x="155138" y="103245"/>
                  </a:lnTo>
                  <a:lnTo>
                    <a:pt x="154940" y="103124"/>
                  </a:lnTo>
                  <a:lnTo>
                    <a:pt x="253971" y="103124"/>
                  </a:lnTo>
                  <a:lnTo>
                    <a:pt x="247142" y="97536"/>
                  </a:lnTo>
                  <a:lnTo>
                    <a:pt x="244828" y="95757"/>
                  </a:lnTo>
                  <a:lnTo>
                    <a:pt x="141985" y="95757"/>
                  </a:lnTo>
                  <a:lnTo>
                    <a:pt x="140843" y="95250"/>
                  </a:lnTo>
                  <a:close/>
                </a:path>
                <a:path w="787400" h="1231264">
                  <a:moveTo>
                    <a:pt x="234749" y="88011"/>
                  </a:moveTo>
                  <a:lnTo>
                    <a:pt x="126746" y="88011"/>
                  </a:lnTo>
                  <a:lnTo>
                    <a:pt x="127762" y="88518"/>
                  </a:lnTo>
                  <a:lnTo>
                    <a:pt x="141985" y="95757"/>
                  </a:lnTo>
                  <a:lnTo>
                    <a:pt x="244828" y="95757"/>
                  </a:lnTo>
                  <a:lnTo>
                    <a:pt x="234749" y="88011"/>
                  </a:lnTo>
                  <a:close/>
                </a:path>
                <a:path w="787400" h="1231264">
                  <a:moveTo>
                    <a:pt x="127616" y="88453"/>
                  </a:moveTo>
                  <a:lnTo>
                    <a:pt x="127745" y="88518"/>
                  </a:lnTo>
                  <a:lnTo>
                    <a:pt x="127616" y="88453"/>
                  </a:lnTo>
                  <a:close/>
                </a:path>
                <a:path w="787400" h="1231264">
                  <a:moveTo>
                    <a:pt x="226112" y="81661"/>
                  </a:moveTo>
                  <a:lnTo>
                    <a:pt x="112522" y="81661"/>
                  </a:lnTo>
                  <a:lnTo>
                    <a:pt x="113410" y="82041"/>
                  </a:lnTo>
                  <a:lnTo>
                    <a:pt x="127616" y="88453"/>
                  </a:lnTo>
                  <a:lnTo>
                    <a:pt x="126746" y="88011"/>
                  </a:lnTo>
                  <a:lnTo>
                    <a:pt x="234749" y="88011"/>
                  </a:lnTo>
                  <a:lnTo>
                    <a:pt x="231775" y="85725"/>
                  </a:lnTo>
                  <a:lnTo>
                    <a:pt x="226112" y="81661"/>
                  </a:lnTo>
                  <a:close/>
                </a:path>
                <a:path w="787400" h="1231264">
                  <a:moveTo>
                    <a:pt x="112839" y="81803"/>
                  </a:moveTo>
                  <a:lnTo>
                    <a:pt x="113368" y="82041"/>
                  </a:lnTo>
                  <a:lnTo>
                    <a:pt x="112839" y="81803"/>
                  </a:lnTo>
                  <a:close/>
                </a:path>
                <a:path w="787400" h="1231264">
                  <a:moveTo>
                    <a:pt x="217796" y="75691"/>
                  </a:moveTo>
                  <a:lnTo>
                    <a:pt x="98171" y="75691"/>
                  </a:lnTo>
                  <a:lnTo>
                    <a:pt x="112839" y="81803"/>
                  </a:lnTo>
                  <a:lnTo>
                    <a:pt x="112522" y="81661"/>
                  </a:lnTo>
                  <a:lnTo>
                    <a:pt x="226112" y="81661"/>
                  </a:lnTo>
                  <a:lnTo>
                    <a:pt x="217796" y="75691"/>
                  </a:lnTo>
                  <a:close/>
                </a:path>
                <a:path w="787400" h="1231264">
                  <a:moveTo>
                    <a:pt x="84201" y="70866"/>
                  </a:moveTo>
                  <a:lnTo>
                    <a:pt x="99695" y="76327"/>
                  </a:lnTo>
                  <a:lnTo>
                    <a:pt x="98171" y="75691"/>
                  </a:lnTo>
                  <a:lnTo>
                    <a:pt x="217796" y="75691"/>
                  </a:lnTo>
                  <a:lnTo>
                    <a:pt x="216026" y="74422"/>
                  </a:lnTo>
                  <a:lnTo>
                    <a:pt x="211321" y="71247"/>
                  </a:lnTo>
                  <a:lnTo>
                    <a:pt x="85471" y="71247"/>
                  </a:lnTo>
                  <a:lnTo>
                    <a:pt x="84201" y="70866"/>
                  </a:lnTo>
                  <a:close/>
                </a:path>
                <a:path w="787400" h="1231264">
                  <a:moveTo>
                    <a:pt x="204546" y="66675"/>
                  </a:moveTo>
                  <a:lnTo>
                    <a:pt x="70230" y="66675"/>
                  </a:lnTo>
                  <a:lnTo>
                    <a:pt x="85471" y="71247"/>
                  </a:lnTo>
                  <a:lnTo>
                    <a:pt x="211321" y="71247"/>
                  </a:lnTo>
                  <a:lnTo>
                    <a:pt x="204546" y="66675"/>
                  </a:lnTo>
                  <a:close/>
                </a:path>
                <a:path w="787400" h="1231264">
                  <a:moveTo>
                    <a:pt x="56943" y="63389"/>
                  </a:moveTo>
                  <a:lnTo>
                    <a:pt x="71374" y="67055"/>
                  </a:lnTo>
                  <a:lnTo>
                    <a:pt x="70230" y="66675"/>
                  </a:lnTo>
                  <a:lnTo>
                    <a:pt x="204546" y="66675"/>
                  </a:lnTo>
                  <a:lnTo>
                    <a:pt x="200405" y="63880"/>
                  </a:lnTo>
                  <a:lnTo>
                    <a:pt x="199782" y="63500"/>
                  </a:lnTo>
                  <a:lnTo>
                    <a:pt x="57530" y="63500"/>
                  </a:lnTo>
                  <a:lnTo>
                    <a:pt x="56943" y="63389"/>
                  </a:lnTo>
                  <a:close/>
                </a:path>
                <a:path w="787400" h="1231264">
                  <a:moveTo>
                    <a:pt x="55879" y="63118"/>
                  </a:moveTo>
                  <a:lnTo>
                    <a:pt x="56943" y="63389"/>
                  </a:lnTo>
                  <a:lnTo>
                    <a:pt x="57530" y="63500"/>
                  </a:lnTo>
                  <a:lnTo>
                    <a:pt x="55879" y="63118"/>
                  </a:lnTo>
                  <a:close/>
                </a:path>
                <a:path w="787400" h="1231264">
                  <a:moveTo>
                    <a:pt x="199159" y="63118"/>
                  </a:moveTo>
                  <a:lnTo>
                    <a:pt x="55879" y="63118"/>
                  </a:lnTo>
                  <a:lnTo>
                    <a:pt x="57530" y="63500"/>
                  </a:lnTo>
                  <a:lnTo>
                    <a:pt x="199782" y="63500"/>
                  </a:lnTo>
                  <a:lnTo>
                    <a:pt x="199159" y="63118"/>
                  </a:lnTo>
                  <a:close/>
                </a:path>
                <a:path w="787400" h="1231264">
                  <a:moveTo>
                    <a:pt x="195002" y="60578"/>
                  </a:moveTo>
                  <a:lnTo>
                    <a:pt x="42037" y="60578"/>
                  </a:lnTo>
                  <a:lnTo>
                    <a:pt x="43433" y="60832"/>
                  </a:lnTo>
                  <a:lnTo>
                    <a:pt x="56943" y="63389"/>
                  </a:lnTo>
                  <a:lnTo>
                    <a:pt x="55879" y="63118"/>
                  </a:lnTo>
                  <a:lnTo>
                    <a:pt x="199159" y="63118"/>
                  </a:lnTo>
                  <a:lnTo>
                    <a:pt x="195002" y="60578"/>
                  </a:lnTo>
                  <a:close/>
                </a:path>
                <a:path w="787400" h="1231264">
                  <a:moveTo>
                    <a:pt x="43205" y="60799"/>
                  </a:moveTo>
                  <a:lnTo>
                    <a:pt x="43384" y="60832"/>
                  </a:lnTo>
                  <a:lnTo>
                    <a:pt x="43205" y="60799"/>
                  </a:lnTo>
                  <a:close/>
                </a:path>
                <a:path w="787400" h="1231264">
                  <a:moveTo>
                    <a:pt x="191677" y="58547"/>
                  </a:moveTo>
                  <a:lnTo>
                    <a:pt x="27940" y="58547"/>
                  </a:lnTo>
                  <a:lnTo>
                    <a:pt x="29718" y="58800"/>
                  </a:lnTo>
                  <a:lnTo>
                    <a:pt x="43205" y="60799"/>
                  </a:lnTo>
                  <a:lnTo>
                    <a:pt x="42037" y="60578"/>
                  </a:lnTo>
                  <a:lnTo>
                    <a:pt x="195002" y="60578"/>
                  </a:lnTo>
                  <a:lnTo>
                    <a:pt x="191677" y="58547"/>
                  </a:lnTo>
                  <a:close/>
                </a:path>
                <a:path w="787400" h="1231264">
                  <a:moveTo>
                    <a:pt x="29590" y="58790"/>
                  </a:moveTo>
                  <a:lnTo>
                    <a:pt x="29718" y="58800"/>
                  </a:lnTo>
                  <a:lnTo>
                    <a:pt x="29590" y="58790"/>
                  </a:lnTo>
                  <a:close/>
                </a:path>
                <a:path w="787400" h="1231264">
                  <a:moveTo>
                    <a:pt x="190015" y="57530"/>
                  </a:moveTo>
                  <a:lnTo>
                    <a:pt x="14224" y="57530"/>
                  </a:lnTo>
                  <a:lnTo>
                    <a:pt x="29590" y="58790"/>
                  </a:lnTo>
                  <a:lnTo>
                    <a:pt x="27940" y="58547"/>
                  </a:lnTo>
                  <a:lnTo>
                    <a:pt x="191677" y="58547"/>
                  </a:lnTo>
                  <a:lnTo>
                    <a:pt x="190015" y="57530"/>
                  </a:lnTo>
                  <a:close/>
                </a:path>
                <a:path w="787400" h="1231264">
                  <a:moveTo>
                    <a:pt x="1777" y="0"/>
                  </a:moveTo>
                  <a:lnTo>
                    <a:pt x="0" y="57150"/>
                  </a:lnTo>
                  <a:lnTo>
                    <a:pt x="15621" y="57657"/>
                  </a:lnTo>
                  <a:lnTo>
                    <a:pt x="14224" y="57530"/>
                  </a:lnTo>
                  <a:lnTo>
                    <a:pt x="190015" y="57530"/>
                  </a:lnTo>
                  <a:lnTo>
                    <a:pt x="152019" y="36829"/>
                  </a:lnTo>
                  <a:lnTo>
                    <a:pt x="102489" y="16763"/>
                  </a:lnTo>
                  <a:lnTo>
                    <a:pt x="52070" y="4317"/>
                  </a:lnTo>
                  <a:lnTo>
                    <a:pt x="18033" y="507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9480" y="3974473"/>
              <a:ext cx="5636260" cy="19040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1519" y="2715259"/>
              <a:ext cx="5961633" cy="214401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812779" y="3266439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60">
                  <a:moveTo>
                    <a:pt x="111759" y="0"/>
                  </a:moveTo>
                  <a:lnTo>
                    <a:pt x="0" y="0"/>
                  </a:lnTo>
                  <a:lnTo>
                    <a:pt x="0" y="111760"/>
                  </a:lnTo>
                  <a:lnTo>
                    <a:pt x="111759" y="111760"/>
                  </a:lnTo>
                  <a:lnTo>
                    <a:pt x="111759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812779" y="3266439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60">
                  <a:moveTo>
                    <a:pt x="0" y="111760"/>
                  </a:moveTo>
                  <a:lnTo>
                    <a:pt x="111759" y="111760"/>
                  </a:lnTo>
                  <a:lnTo>
                    <a:pt x="111759" y="0"/>
                  </a:lnTo>
                  <a:lnTo>
                    <a:pt x="0" y="0"/>
                  </a:lnTo>
                  <a:lnTo>
                    <a:pt x="0" y="11176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964291" y="3164522"/>
            <a:ext cx="2940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800080" y="3980179"/>
            <a:ext cx="137160" cy="137160"/>
            <a:chOff x="10800080" y="3980179"/>
            <a:chExt cx="137160" cy="137160"/>
          </a:xfrm>
        </p:grpSpPr>
        <p:sp>
          <p:nvSpPr>
            <p:cNvPr id="13" name="object 13"/>
            <p:cNvSpPr/>
            <p:nvPr/>
          </p:nvSpPr>
          <p:spPr>
            <a:xfrm>
              <a:off x="10812780" y="3992879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60">
                  <a:moveTo>
                    <a:pt x="111759" y="0"/>
                  </a:moveTo>
                  <a:lnTo>
                    <a:pt x="0" y="0"/>
                  </a:lnTo>
                  <a:lnTo>
                    <a:pt x="0" y="111760"/>
                  </a:lnTo>
                  <a:lnTo>
                    <a:pt x="111759" y="111760"/>
                  </a:lnTo>
                  <a:lnTo>
                    <a:pt x="111759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12780" y="3992879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60">
                  <a:moveTo>
                    <a:pt x="0" y="111760"/>
                  </a:moveTo>
                  <a:lnTo>
                    <a:pt x="111759" y="111760"/>
                  </a:lnTo>
                  <a:lnTo>
                    <a:pt x="111759" y="0"/>
                  </a:lnTo>
                  <a:lnTo>
                    <a:pt x="0" y="0"/>
                  </a:lnTo>
                  <a:lnTo>
                    <a:pt x="0" y="11176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964291" y="3891597"/>
            <a:ext cx="67119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Usia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solidFill>
                  <a:srgbClr val="585858"/>
                </a:solidFill>
                <a:latin typeface="Calibri"/>
                <a:cs typeface="Calibri"/>
              </a:rPr>
              <a:t>Sekolah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9135" y="3745865"/>
            <a:ext cx="11156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35" dirty="0">
                <a:latin typeface="Tahoma"/>
                <a:cs typeface="Tahoma"/>
              </a:rPr>
              <a:t>60,9</a:t>
            </a:r>
            <a:r>
              <a:rPr sz="2000" b="1" spc="-15" dirty="0">
                <a:latin typeface="Tahoma"/>
                <a:cs typeface="Tahoma"/>
              </a:rPr>
              <a:t> </a:t>
            </a:r>
            <a:r>
              <a:rPr sz="2000" b="1" spc="-60" dirty="0">
                <a:latin typeface="Tahoma"/>
                <a:cs typeface="Tahoma"/>
              </a:rPr>
              <a:t>Juta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52991" y="3227704"/>
            <a:ext cx="5441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60" dirty="0">
                <a:latin typeface="Tahoma"/>
                <a:cs typeface="Tahoma"/>
              </a:rPr>
              <a:t>Juta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1209" y="1061113"/>
            <a:ext cx="9195435" cy="219202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890010">
              <a:lnSpc>
                <a:spcPct val="100000"/>
              </a:lnSpc>
              <a:spcBef>
                <a:spcPts val="990"/>
              </a:spcBef>
            </a:pPr>
            <a:r>
              <a:rPr sz="2400" b="1" spc="30" dirty="0">
                <a:solidFill>
                  <a:srgbClr val="0D0D0D"/>
                </a:solidFill>
                <a:latin typeface="Tahoma"/>
                <a:cs typeface="Tahoma"/>
              </a:rPr>
              <a:t>Ana</a:t>
            </a:r>
            <a:r>
              <a:rPr sz="2400" b="1" spc="35" dirty="0">
                <a:solidFill>
                  <a:srgbClr val="0D0D0D"/>
                </a:solidFill>
                <a:latin typeface="Tahoma"/>
                <a:cs typeface="Tahoma"/>
              </a:rPr>
              <a:t>k</a:t>
            </a:r>
            <a:r>
              <a:rPr sz="2400" b="1" spc="-204" dirty="0">
                <a:solidFill>
                  <a:srgbClr val="0D0D0D"/>
                </a:solidFill>
                <a:latin typeface="Tahoma"/>
                <a:cs typeface="Tahoma"/>
              </a:rPr>
              <a:t>:</a:t>
            </a:r>
            <a:r>
              <a:rPr sz="2400" b="1" spc="-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0" b="1" spc="-190" dirty="0">
                <a:solidFill>
                  <a:srgbClr val="0D0D0D"/>
                </a:solidFill>
                <a:latin typeface="Tahoma"/>
                <a:cs typeface="Tahoma"/>
              </a:rPr>
              <a:t>8</a:t>
            </a:r>
            <a:r>
              <a:rPr sz="2400" b="1" spc="-195" dirty="0">
                <a:solidFill>
                  <a:srgbClr val="0D0D0D"/>
                </a:solidFill>
                <a:latin typeface="Tahoma"/>
                <a:cs typeface="Tahoma"/>
              </a:rPr>
              <a:t>4</a:t>
            </a:r>
            <a:r>
              <a:rPr sz="2400" b="1" spc="-75" dirty="0">
                <a:solidFill>
                  <a:srgbClr val="0D0D0D"/>
                </a:solidFill>
                <a:latin typeface="Tahoma"/>
                <a:cs typeface="Tahoma"/>
              </a:rPr>
              <a:t>,</a:t>
            </a:r>
            <a:r>
              <a:rPr sz="2400" b="1" spc="-185" dirty="0">
                <a:solidFill>
                  <a:srgbClr val="0D0D0D"/>
                </a:solidFill>
                <a:latin typeface="Tahoma"/>
                <a:cs typeface="Tahoma"/>
              </a:rPr>
              <a:t>4</a:t>
            </a:r>
            <a:r>
              <a:rPr sz="24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D0D0D"/>
                </a:solidFill>
                <a:latin typeface="Tahoma"/>
                <a:cs typeface="Tahoma"/>
              </a:rPr>
              <a:t>J</a:t>
            </a:r>
            <a:r>
              <a:rPr sz="2400" b="1" spc="-85" dirty="0">
                <a:solidFill>
                  <a:srgbClr val="0D0D0D"/>
                </a:solidFill>
                <a:latin typeface="Tahoma"/>
                <a:cs typeface="Tahoma"/>
              </a:rPr>
              <a:t>uta</a:t>
            </a:r>
            <a:endParaRPr sz="2400" dirty="0">
              <a:latin typeface="Tahoma"/>
              <a:cs typeface="Tahoma"/>
            </a:endParaRPr>
          </a:p>
          <a:p>
            <a:pPr marL="1998980">
              <a:lnSpc>
                <a:spcPts val="2935"/>
              </a:lnSpc>
              <a:spcBef>
                <a:spcPts val="1045"/>
              </a:spcBef>
            </a:pPr>
            <a:r>
              <a:rPr sz="2800" b="1" spc="-345" dirty="0">
                <a:latin typeface="Tahoma"/>
                <a:cs typeface="Tahoma"/>
              </a:rPr>
              <a:t>31,6%</a:t>
            </a:r>
            <a:endParaRPr sz="2800" dirty="0">
              <a:latin typeface="Tahoma"/>
              <a:cs typeface="Tahoma"/>
            </a:endParaRPr>
          </a:p>
          <a:p>
            <a:pPr marL="287020">
              <a:lnSpc>
                <a:spcPts val="2935"/>
              </a:lnSpc>
            </a:pPr>
            <a:r>
              <a:rPr sz="2800" b="1" spc="-345" dirty="0">
                <a:latin typeface="Tahoma"/>
                <a:cs typeface="Tahoma"/>
              </a:rPr>
              <a:t>68,4%</a:t>
            </a:r>
            <a:endParaRPr sz="2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800" b="1" spc="-75" dirty="0">
                <a:solidFill>
                  <a:srgbClr val="0D0D0D"/>
                </a:solidFill>
                <a:latin typeface="Tahoma"/>
                <a:cs typeface="Tahoma"/>
              </a:rPr>
              <a:t>Usi</a:t>
            </a:r>
            <a:r>
              <a:rPr sz="1800" b="1" spc="-90" dirty="0">
                <a:solidFill>
                  <a:srgbClr val="0D0D0D"/>
                </a:solidFill>
                <a:latin typeface="Tahoma"/>
                <a:cs typeface="Tahoma"/>
              </a:rPr>
              <a:t>a</a:t>
            </a:r>
            <a:r>
              <a:rPr sz="1800" b="1" spc="-5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D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e</a:t>
            </a:r>
            <a:r>
              <a:rPr sz="1800" b="1" spc="-35" dirty="0">
                <a:solidFill>
                  <a:srgbClr val="0D0D0D"/>
                </a:solidFill>
                <a:latin typeface="Tahoma"/>
                <a:cs typeface="Tahoma"/>
              </a:rPr>
              <a:t>wa</a:t>
            </a:r>
            <a:r>
              <a:rPr sz="1800" b="1" spc="-130" dirty="0">
                <a:solidFill>
                  <a:srgbClr val="0D0D0D"/>
                </a:solidFill>
                <a:latin typeface="Tahoma"/>
                <a:cs typeface="Tahoma"/>
              </a:rPr>
              <a:t>s</a:t>
            </a:r>
            <a:r>
              <a:rPr sz="1800" b="1" spc="110" dirty="0">
                <a:solidFill>
                  <a:srgbClr val="0D0D0D"/>
                </a:solidFill>
                <a:latin typeface="Tahoma"/>
                <a:cs typeface="Tahoma"/>
              </a:rPr>
              <a:t>a</a:t>
            </a:r>
            <a:endParaRPr sz="1800" dirty="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80"/>
              </a:spcBef>
            </a:pPr>
            <a:r>
              <a:rPr sz="2000" b="1" spc="-140" dirty="0">
                <a:latin typeface="Tahoma"/>
                <a:cs typeface="Tahoma"/>
              </a:rPr>
              <a:t>23,5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5507" y="5826442"/>
            <a:ext cx="56622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0" dirty="0">
                <a:solidFill>
                  <a:srgbClr val="FF0000"/>
                </a:solidFill>
                <a:latin typeface="Tahoma"/>
                <a:cs typeface="Tahoma"/>
              </a:rPr>
              <a:t>“AN</a:t>
            </a:r>
            <a:r>
              <a:rPr sz="2800" b="1" spc="6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2800" b="1" spc="-215" dirty="0">
                <a:solidFill>
                  <a:srgbClr val="FF0000"/>
                </a:solidFill>
                <a:latin typeface="Tahoma"/>
                <a:cs typeface="Tahoma"/>
              </a:rPr>
              <a:t>K</a:t>
            </a:r>
            <a:r>
              <a:rPr sz="2800" b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800" b="1" spc="-610" dirty="0">
                <a:solidFill>
                  <a:srgbClr val="FF0000"/>
                </a:solidFill>
                <a:latin typeface="Tahoma"/>
                <a:cs typeface="Tahoma"/>
              </a:rPr>
              <a:t>=</a:t>
            </a:r>
            <a:r>
              <a:rPr sz="28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ahoma"/>
                <a:cs typeface="Tahoma"/>
              </a:rPr>
              <a:t>MASA</a:t>
            </a:r>
            <a:r>
              <a:rPr sz="2800" b="1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800" b="1" spc="-240" dirty="0">
                <a:solidFill>
                  <a:srgbClr val="FF0000"/>
                </a:solidFill>
                <a:latin typeface="Tahoma"/>
                <a:cs typeface="Tahoma"/>
              </a:rPr>
              <a:t>DEP</a:t>
            </a:r>
            <a:r>
              <a:rPr sz="2800" b="1" spc="35" dirty="0">
                <a:solidFill>
                  <a:srgbClr val="FF0000"/>
                </a:solidFill>
                <a:latin typeface="Tahoma"/>
                <a:cs typeface="Tahoma"/>
              </a:rPr>
              <a:t>AN</a:t>
            </a:r>
            <a:r>
              <a:rPr sz="2800" b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800" b="1" spc="5" dirty="0">
                <a:solidFill>
                  <a:srgbClr val="FF0000"/>
                </a:solidFill>
                <a:latin typeface="Tahoma"/>
                <a:cs typeface="Tahoma"/>
              </a:rPr>
              <a:t>BAN</a:t>
            </a:r>
            <a:r>
              <a:rPr sz="2800" b="1" spc="20" dirty="0">
                <a:solidFill>
                  <a:srgbClr val="FF0000"/>
                </a:solidFill>
                <a:latin typeface="Tahoma"/>
                <a:cs typeface="Tahoma"/>
              </a:rPr>
              <a:t>G</a:t>
            </a:r>
            <a:r>
              <a:rPr sz="2800" b="1" spc="-85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2800" b="1" spc="-80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2800" b="1" spc="-25" dirty="0">
                <a:solidFill>
                  <a:srgbClr val="FF0000"/>
                </a:solidFill>
                <a:latin typeface="Tahoma"/>
                <a:cs typeface="Tahoma"/>
              </a:rPr>
              <a:t>”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12381" y="5254942"/>
            <a:ext cx="4752975" cy="8794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ct val="90100"/>
              </a:lnSpc>
              <a:spcBef>
                <a:spcPts val="340"/>
              </a:spcBef>
            </a:pPr>
            <a:r>
              <a:rPr sz="2000" b="1" spc="15" dirty="0">
                <a:solidFill>
                  <a:srgbClr val="FF0000"/>
                </a:solidFill>
                <a:latin typeface="Tahoma"/>
                <a:cs typeface="Tahoma"/>
              </a:rPr>
              <a:t>“Anak </a:t>
            </a:r>
            <a:r>
              <a:rPr sz="2000" b="1" spc="30" dirty="0">
                <a:solidFill>
                  <a:srgbClr val="FF0000"/>
                </a:solidFill>
                <a:latin typeface="Tahoma"/>
                <a:cs typeface="Tahoma"/>
              </a:rPr>
              <a:t>adalah </a:t>
            </a:r>
            <a:r>
              <a:rPr sz="2000" b="1" spc="-25" dirty="0">
                <a:solidFill>
                  <a:srgbClr val="FF0000"/>
                </a:solidFill>
                <a:latin typeface="Tahoma"/>
                <a:cs typeface="Tahoma"/>
              </a:rPr>
              <a:t>seseorang </a:t>
            </a:r>
            <a:r>
              <a:rPr sz="2000" b="1" spc="25" dirty="0">
                <a:solidFill>
                  <a:srgbClr val="FF0000"/>
                </a:solidFill>
                <a:latin typeface="Tahoma"/>
                <a:cs typeface="Tahoma"/>
              </a:rPr>
              <a:t>yang </a:t>
            </a:r>
            <a:r>
              <a:rPr sz="2000" b="1" spc="-20" dirty="0">
                <a:solidFill>
                  <a:srgbClr val="FF0000"/>
                </a:solidFill>
                <a:latin typeface="Tahoma"/>
                <a:cs typeface="Tahoma"/>
              </a:rPr>
              <a:t>belum </a:t>
            </a:r>
            <a:r>
              <a:rPr sz="2000" b="1" spc="-57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0" dirty="0">
                <a:solidFill>
                  <a:srgbClr val="FF0000"/>
                </a:solidFill>
                <a:latin typeface="Tahoma"/>
                <a:cs typeface="Tahoma"/>
              </a:rPr>
              <a:t>berusia</a:t>
            </a:r>
            <a:r>
              <a:rPr sz="20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160" dirty="0">
                <a:solidFill>
                  <a:srgbClr val="FF0000"/>
                </a:solidFill>
                <a:latin typeface="Tahoma"/>
                <a:cs typeface="Tahoma"/>
              </a:rPr>
              <a:t>1</a:t>
            </a:r>
            <a:r>
              <a:rPr sz="2000" b="1" spc="-155" dirty="0">
                <a:solidFill>
                  <a:srgbClr val="FF0000"/>
                </a:solidFill>
                <a:latin typeface="Tahoma"/>
                <a:cs typeface="Tahoma"/>
              </a:rPr>
              <a:t>8</a:t>
            </a:r>
            <a:r>
              <a:rPr sz="20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70" dirty="0">
                <a:solidFill>
                  <a:srgbClr val="FF0000"/>
                </a:solidFill>
                <a:latin typeface="Tahoma"/>
                <a:cs typeface="Tahoma"/>
              </a:rPr>
              <a:t>tahun,</a:t>
            </a: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70" dirty="0">
                <a:solidFill>
                  <a:srgbClr val="FF0000"/>
                </a:solidFill>
                <a:latin typeface="Tahoma"/>
                <a:cs typeface="Tahoma"/>
              </a:rPr>
              <a:t>termasuk</a:t>
            </a:r>
            <a:r>
              <a:rPr sz="20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25" dirty="0">
                <a:solidFill>
                  <a:srgbClr val="FF0000"/>
                </a:solidFill>
                <a:latin typeface="Tahoma"/>
                <a:cs typeface="Tahoma"/>
              </a:rPr>
              <a:t>anak</a:t>
            </a:r>
            <a:r>
              <a:rPr sz="20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FF0000"/>
                </a:solidFill>
                <a:latin typeface="Tahoma"/>
                <a:cs typeface="Tahoma"/>
              </a:rPr>
              <a:t>yang  </a:t>
            </a:r>
            <a:r>
              <a:rPr sz="2000" b="1" spc="-55" dirty="0">
                <a:solidFill>
                  <a:srgbClr val="FF0000"/>
                </a:solidFill>
                <a:latin typeface="Tahoma"/>
                <a:cs typeface="Tahoma"/>
              </a:rPr>
              <a:t>masih</a:t>
            </a:r>
            <a:r>
              <a:rPr sz="2000" b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25" dirty="0">
                <a:solidFill>
                  <a:srgbClr val="FF0000"/>
                </a:solidFill>
                <a:latin typeface="Tahoma"/>
                <a:cs typeface="Tahoma"/>
              </a:rPr>
              <a:t>dalam</a:t>
            </a:r>
            <a:r>
              <a:rPr sz="2000" b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kandungan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”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434340"/>
            <a:ext cx="11000740" cy="500380"/>
          </a:xfrm>
          <a:custGeom>
            <a:avLst/>
            <a:gdLst/>
            <a:ahLst/>
            <a:cxnLst/>
            <a:rect l="l" t="t" r="r" b="b"/>
            <a:pathLst>
              <a:path w="11000740" h="500380">
                <a:moveTo>
                  <a:pt x="10917301" y="0"/>
                </a:moveTo>
                <a:lnTo>
                  <a:pt x="83400" y="0"/>
                </a:lnTo>
                <a:lnTo>
                  <a:pt x="50936" y="6554"/>
                </a:lnTo>
                <a:lnTo>
                  <a:pt x="24426" y="24431"/>
                </a:lnTo>
                <a:lnTo>
                  <a:pt x="6553" y="50952"/>
                </a:lnTo>
                <a:lnTo>
                  <a:pt x="0" y="83438"/>
                </a:lnTo>
                <a:lnTo>
                  <a:pt x="0" y="416940"/>
                </a:lnTo>
                <a:lnTo>
                  <a:pt x="6553" y="449427"/>
                </a:lnTo>
                <a:lnTo>
                  <a:pt x="24426" y="475948"/>
                </a:lnTo>
                <a:lnTo>
                  <a:pt x="50936" y="493825"/>
                </a:lnTo>
                <a:lnTo>
                  <a:pt x="83400" y="500380"/>
                </a:lnTo>
                <a:lnTo>
                  <a:pt x="10917301" y="500380"/>
                </a:lnTo>
                <a:lnTo>
                  <a:pt x="10949787" y="493825"/>
                </a:lnTo>
                <a:lnTo>
                  <a:pt x="10976308" y="475948"/>
                </a:lnTo>
                <a:lnTo>
                  <a:pt x="10994185" y="449427"/>
                </a:lnTo>
                <a:lnTo>
                  <a:pt x="11000740" y="416940"/>
                </a:lnTo>
                <a:lnTo>
                  <a:pt x="11000740" y="83438"/>
                </a:lnTo>
                <a:lnTo>
                  <a:pt x="10994185" y="50952"/>
                </a:lnTo>
                <a:lnTo>
                  <a:pt x="10976308" y="24431"/>
                </a:lnTo>
                <a:lnTo>
                  <a:pt x="10949787" y="6554"/>
                </a:lnTo>
                <a:lnTo>
                  <a:pt x="1091730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39" y="124460"/>
            <a:ext cx="635000" cy="5943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175618" y="6475412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2429" y="1090930"/>
            <a:ext cx="2872740" cy="1150620"/>
          </a:xfrm>
          <a:custGeom>
            <a:avLst/>
            <a:gdLst/>
            <a:ahLst/>
            <a:cxnLst/>
            <a:rect l="l" t="t" r="r" b="b"/>
            <a:pathLst>
              <a:path w="2872740" h="1150620">
                <a:moveTo>
                  <a:pt x="2297430" y="0"/>
                </a:moveTo>
                <a:lnTo>
                  <a:pt x="0" y="0"/>
                </a:lnTo>
                <a:lnTo>
                  <a:pt x="575310" y="575310"/>
                </a:lnTo>
                <a:lnTo>
                  <a:pt x="0" y="1150620"/>
                </a:lnTo>
                <a:lnTo>
                  <a:pt x="2297430" y="1150620"/>
                </a:lnTo>
                <a:lnTo>
                  <a:pt x="2872740" y="575310"/>
                </a:lnTo>
                <a:lnTo>
                  <a:pt x="229743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90930" y="1122934"/>
            <a:ext cx="1520190" cy="105473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94640" marR="288925" indent="1905" algn="ctr">
              <a:lnSpc>
                <a:spcPts val="1980"/>
              </a:lnSpc>
              <a:spcBef>
                <a:spcPts val="315"/>
              </a:spcBef>
            </a:pP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Keppres </a:t>
            </a:r>
            <a:r>
              <a:rPr sz="1800" b="1" spc="-5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60" dirty="0">
                <a:solidFill>
                  <a:srgbClr val="FFFFFF"/>
                </a:solidFill>
                <a:latin typeface="Tahoma"/>
                <a:cs typeface="Tahoma"/>
              </a:rPr>
              <a:t>36/1990: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ts val="1855"/>
              </a:lnSpc>
            </a:pP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Konvensi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Hak</a:t>
            </a:r>
            <a:endParaRPr sz="1800">
              <a:latin typeface="Tahoma"/>
              <a:cs typeface="Tahoma"/>
            </a:endParaRPr>
          </a:p>
          <a:p>
            <a:pPr marL="1270" algn="ctr">
              <a:lnSpc>
                <a:spcPts val="2070"/>
              </a:lnSpc>
            </a:pP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Anak</a:t>
            </a:r>
            <a:r>
              <a:rPr sz="18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(KHA)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71800" y="1084580"/>
            <a:ext cx="2885440" cy="1163320"/>
            <a:chOff x="2971800" y="1084580"/>
            <a:chExt cx="2885440" cy="1163320"/>
          </a:xfrm>
        </p:grpSpPr>
        <p:sp>
          <p:nvSpPr>
            <p:cNvPr id="8" name="object 8"/>
            <p:cNvSpPr/>
            <p:nvPr/>
          </p:nvSpPr>
          <p:spPr>
            <a:xfrm>
              <a:off x="2978150" y="1090930"/>
              <a:ext cx="2872740" cy="1150620"/>
            </a:xfrm>
            <a:custGeom>
              <a:avLst/>
              <a:gdLst/>
              <a:ahLst/>
              <a:cxnLst/>
              <a:rect l="l" t="t" r="r" b="b"/>
              <a:pathLst>
                <a:path w="2872740" h="1150620">
                  <a:moveTo>
                    <a:pt x="2297429" y="0"/>
                  </a:moveTo>
                  <a:lnTo>
                    <a:pt x="0" y="0"/>
                  </a:lnTo>
                  <a:lnTo>
                    <a:pt x="575310" y="575310"/>
                  </a:lnTo>
                  <a:lnTo>
                    <a:pt x="0" y="1150620"/>
                  </a:lnTo>
                  <a:lnTo>
                    <a:pt x="2297429" y="1150620"/>
                  </a:lnTo>
                  <a:lnTo>
                    <a:pt x="2872740" y="575310"/>
                  </a:lnTo>
                  <a:lnTo>
                    <a:pt x="2297429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78150" y="1090930"/>
              <a:ext cx="2872740" cy="1150620"/>
            </a:xfrm>
            <a:custGeom>
              <a:avLst/>
              <a:gdLst/>
              <a:ahLst/>
              <a:cxnLst/>
              <a:rect l="l" t="t" r="r" b="b"/>
              <a:pathLst>
                <a:path w="2872740" h="1150620">
                  <a:moveTo>
                    <a:pt x="0" y="0"/>
                  </a:moveTo>
                  <a:lnTo>
                    <a:pt x="2297429" y="0"/>
                  </a:lnTo>
                  <a:lnTo>
                    <a:pt x="2872740" y="575310"/>
                  </a:lnTo>
                  <a:lnTo>
                    <a:pt x="2297429" y="1150620"/>
                  </a:lnTo>
                  <a:lnTo>
                    <a:pt x="0" y="1150620"/>
                  </a:lnTo>
                  <a:lnTo>
                    <a:pt x="575310" y="57531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09365" y="1122934"/>
            <a:ext cx="1255395" cy="105473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93980" marR="85725" indent="50800" algn="just">
              <a:lnSpc>
                <a:spcPct val="91700"/>
              </a:lnSpc>
              <a:spcBef>
                <a:spcPts val="280"/>
              </a:spcBef>
            </a:pP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Undang- </a:t>
            </a:r>
            <a:r>
              <a:rPr sz="1800" b="1" spc="-5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Undang 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4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b="1" spc="4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0" dirty="0">
                <a:solidFill>
                  <a:srgbClr val="FFFFFF"/>
                </a:solidFill>
                <a:latin typeface="Tahoma"/>
                <a:cs typeface="Tahoma"/>
              </a:rPr>
              <a:t>23</a:t>
            </a:r>
            <a:endParaRPr sz="1800">
              <a:latin typeface="Tahoma"/>
              <a:cs typeface="Tahoma"/>
            </a:endParaRPr>
          </a:p>
          <a:p>
            <a:pPr marL="12700" algn="just">
              <a:lnSpc>
                <a:spcPts val="1985"/>
              </a:lnSpc>
            </a:pP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Tahun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b="1" spc="-150" dirty="0">
                <a:solidFill>
                  <a:srgbClr val="FFFFFF"/>
                </a:solidFill>
                <a:latin typeface="Tahoma"/>
                <a:cs typeface="Tahoma"/>
              </a:rPr>
              <a:t>02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57520" y="1084580"/>
            <a:ext cx="2885440" cy="1163320"/>
            <a:chOff x="5557520" y="1084580"/>
            <a:chExt cx="2885440" cy="1163320"/>
          </a:xfrm>
        </p:grpSpPr>
        <p:sp>
          <p:nvSpPr>
            <p:cNvPr id="12" name="object 12"/>
            <p:cNvSpPr/>
            <p:nvPr/>
          </p:nvSpPr>
          <p:spPr>
            <a:xfrm>
              <a:off x="5563870" y="1090930"/>
              <a:ext cx="2872740" cy="1150620"/>
            </a:xfrm>
            <a:custGeom>
              <a:avLst/>
              <a:gdLst/>
              <a:ahLst/>
              <a:cxnLst/>
              <a:rect l="l" t="t" r="r" b="b"/>
              <a:pathLst>
                <a:path w="2872740" h="1150620">
                  <a:moveTo>
                    <a:pt x="2297429" y="0"/>
                  </a:moveTo>
                  <a:lnTo>
                    <a:pt x="0" y="0"/>
                  </a:lnTo>
                  <a:lnTo>
                    <a:pt x="575309" y="575310"/>
                  </a:lnTo>
                  <a:lnTo>
                    <a:pt x="0" y="1150620"/>
                  </a:lnTo>
                  <a:lnTo>
                    <a:pt x="2297429" y="1150620"/>
                  </a:lnTo>
                  <a:lnTo>
                    <a:pt x="2872739" y="575310"/>
                  </a:lnTo>
                  <a:lnTo>
                    <a:pt x="229742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63870" y="1090930"/>
              <a:ext cx="2872740" cy="1150620"/>
            </a:xfrm>
            <a:custGeom>
              <a:avLst/>
              <a:gdLst/>
              <a:ahLst/>
              <a:cxnLst/>
              <a:rect l="l" t="t" r="r" b="b"/>
              <a:pathLst>
                <a:path w="2872740" h="1150620">
                  <a:moveTo>
                    <a:pt x="0" y="0"/>
                  </a:moveTo>
                  <a:lnTo>
                    <a:pt x="2297429" y="0"/>
                  </a:lnTo>
                  <a:lnTo>
                    <a:pt x="2872739" y="575310"/>
                  </a:lnTo>
                  <a:lnTo>
                    <a:pt x="2297429" y="1150620"/>
                  </a:lnTo>
                  <a:lnTo>
                    <a:pt x="0" y="1150620"/>
                  </a:lnTo>
                  <a:lnTo>
                    <a:pt x="575309" y="57531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396101" y="1122934"/>
            <a:ext cx="1254760" cy="105473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93345" marR="85725" indent="50800" algn="just">
              <a:lnSpc>
                <a:spcPct val="91700"/>
              </a:lnSpc>
              <a:spcBef>
                <a:spcPts val="280"/>
              </a:spcBef>
            </a:pP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Undang- </a:t>
            </a:r>
            <a:r>
              <a:rPr sz="1800" b="1" spc="-5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Undang 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4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b="1" spc="4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0" dirty="0">
                <a:solidFill>
                  <a:srgbClr val="FFFFFF"/>
                </a:solidFill>
                <a:latin typeface="Tahoma"/>
                <a:cs typeface="Tahoma"/>
              </a:rPr>
              <a:t>35</a:t>
            </a:r>
            <a:endParaRPr sz="1800">
              <a:latin typeface="Tahoma"/>
              <a:cs typeface="Tahoma"/>
            </a:endParaRPr>
          </a:p>
          <a:p>
            <a:pPr marL="12700" algn="just">
              <a:lnSpc>
                <a:spcPts val="1985"/>
              </a:lnSpc>
            </a:pP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Tahun</a:t>
            </a: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b="1" spc="-150" dirty="0">
                <a:solidFill>
                  <a:srgbClr val="FFFFFF"/>
                </a:solidFill>
                <a:latin typeface="Tahoma"/>
                <a:cs typeface="Tahoma"/>
              </a:rPr>
              <a:t>14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143240" y="1084580"/>
            <a:ext cx="2885440" cy="1163320"/>
            <a:chOff x="8143240" y="1084580"/>
            <a:chExt cx="2885440" cy="1163320"/>
          </a:xfrm>
        </p:grpSpPr>
        <p:sp>
          <p:nvSpPr>
            <p:cNvPr id="16" name="object 16"/>
            <p:cNvSpPr/>
            <p:nvPr/>
          </p:nvSpPr>
          <p:spPr>
            <a:xfrm>
              <a:off x="8149590" y="1090930"/>
              <a:ext cx="2872740" cy="1150620"/>
            </a:xfrm>
            <a:custGeom>
              <a:avLst/>
              <a:gdLst/>
              <a:ahLst/>
              <a:cxnLst/>
              <a:rect l="l" t="t" r="r" b="b"/>
              <a:pathLst>
                <a:path w="2872740" h="1150620">
                  <a:moveTo>
                    <a:pt x="2297429" y="0"/>
                  </a:moveTo>
                  <a:lnTo>
                    <a:pt x="0" y="0"/>
                  </a:lnTo>
                  <a:lnTo>
                    <a:pt x="575309" y="575310"/>
                  </a:lnTo>
                  <a:lnTo>
                    <a:pt x="0" y="1150620"/>
                  </a:lnTo>
                  <a:lnTo>
                    <a:pt x="2297429" y="1150620"/>
                  </a:lnTo>
                  <a:lnTo>
                    <a:pt x="2872739" y="575310"/>
                  </a:lnTo>
                  <a:lnTo>
                    <a:pt x="229742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49590" y="1090930"/>
              <a:ext cx="2872740" cy="1150620"/>
            </a:xfrm>
            <a:custGeom>
              <a:avLst/>
              <a:gdLst/>
              <a:ahLst/>
              <a:cxnLst/>
              <a:rect l="l" t="t" r="r" b="b"/>
              <a:pathLst>
                <a:path w="2872740" h="1150620">
                  <a:moveTo>
                    <a:pt x="0" y="0"/>
                  </a:moveTo>
                  <a:lnTo>
                    <a:pt x="2297429" y="0"/>
                  </a:lnTo>
                  <a:lnTo>
                    <a:pt x="2872739" y="575310"/>
                  </a:lnTo>
                  <a:lnTo>
                    <a:pt x="2297429" y="1150620"/>
                  </a:lnTo>
                  <a:lnTo>
                    <a:pt x="0" y="1150620"/>
                  </a:lnTo>
                  <a:lnTo>
                    <a:pt x="575309" y="57531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796908" y="1122934"/>
            <a:ext cx="1627505" cy="1054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2070"/>
              </a:lnSpc>
              <a:spcBef>
                <a:spcPts val="100"/>
              </a:spcBef>
            </a:pPr>
            <a:r>
              <a:rPr sz="1800" b="1" spc="-1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b="1" spc="8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-65" dirty="0">
                <a:solidFill>
                  <a:srgbClr val="FFFFFF"/>
                </a:solidFill>
                <a:latin typeface="Tahoma"/>
                <a:cs typeface="Tahoma"/>
              </a:rPr>
              <a:t>rpr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-1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4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1800">
              <a:latin typeface="Tahoma"/>
              <a:cs typeface="Tahoma"/>
            </a:endParaRPr>
          </a:p>
          <a:p>
            <a:pPr marL="12065" marR="5080" indent="-1905" algn="ctr">
              <a:lnSpc>
                <a:spcPct val="91700"/>
              </a:lnSpc>
              <a:spcBef>
                <a:spcPts val="90"/>
              </a:spcBef>
            </a:pP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Tahun</a:t>
            </a: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25" dirty="0">
                <a:solidFill>
                  <a:srgbClr val="FFFFFF"/>
                </a:solidFill>
                <a:latin typeface="Tahoma"/>
                <a:cs typeface="Tahoma"/>
              </a:rPr>
              <a:t>2021 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tentang </a:t>
            </a:r>
            <a:r>
              <a:rPr sz="18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Kebijakan</a:t>
            </a:r>
            <a:r>
              <a:rPr sz="18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0" dirty="0">
                <a:solidFill>
                  <a:srgbClr val="FFFFFF"/>
                </a:solidFill>
                <a:latin typeface="Tahoma"/>
                <a:cs typeface="Tahoma"/>
              </a:rPr>
              <a:t>KLA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54100" y="457200"/>
            <a:ext cx="10861040" cy="523240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pc="-105" dirty="0">
                <a:solidFill>
                  <a:srgbClr val="000000"/>
                </a:solidFill>
              </a:rPr>
              <a:t>HA</a:t>
            </a:r>
            <a:r>
              <a:rPr spc="-95" dirty="0">
                <a:solidFill>
                  <a:srgbClr val="000000"/>
                </a:solidFill>
              </a:rPr>
              <a:t>K</a:t>
            </a:r>
            <a:r>
              <a:rPr spc="-35" dirty="0">
                <a:solidFill>
                  <a:srgbClr val="000000"/>
                </a:solidFill>
              </a:rPr>
              <a:t>-</a:t>
            </a:r>
            <a:r>
              <a:rPr spc="-105" dirty="0">
                <a:solidFill>
                  <a:srgbClr val="000000"/>
                </a:solidFill>
              </a:rPr>
              <a:t>HA</a:t>
            </a:r>
            <a:r>
              <a:rPr spc="-95" dirty="0">
                <a:solidFill>
                  <a:srgbClr val="000000"/>
                </a:solidFill>
              </a:rPr>
              <a:t>K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160" dirty="0">
                <a:solidFill>
                  <a:srgbClr val="000000"/>
                </a:solidFill>
              </a:rPr>
              <a:t>A</a:t>
            </a:r>
            <a:r>
              <a:rPr spc="-80" dirty="0">
                <a:solidFill>
                  <a:srgbClr val="000000"/>
                </a:solidFill>
              </a:rPr>
              <a:t>N</a:t>
            </a:r>
            <a:r>
              <a:rPr spc="160" dirty="0">
                <a:solidFill>
                  <a:srgbClr val="000000"/>
                </a:solidFill>
              </a:rPr>
              <a:t>A</a:t>
            </a:r>
            <a:r>
              <a:rPr spc="-215" dirty="0">
                <a:solidFill>
                  <a:srgbClr val="000000"/>
                </a:solidFill>
              </a:rPr>
              <a:t>K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310" dirty="0">
                <a:solidFill>
                  <a:srgbClr val="000000"/>
                </a:solidFill>
              </a:rPr>
              <a:t>DILIND</a:t>
            </a:r>
            <a:r>
              <a:rPr spc="-350" dirty="0">
                <a:solidFill>
                  <a:srgbClr val="000000"/>
                </a:solidFill>
              </a:rPr>
              <a:t>U</a:t>
            </a:r>
            <a:r>
              <a:rPr spc="-80" dirty="0">
                <a:solidFill>
                  <a:srgbClr val="000000"/>
                </a:solidFill>
              </a:rPr>
              <a:t>N</a:t>
            </a:r>
            <a:r>
              <a:rPr spc="-155" dirty="0">
                <a:solidFill>
                  <a:srgbClr val="000000"/>
                </a:solidFill>
              </a:rPr>
              <a:t>GI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spc="-100" dirty="0">
                <a:solidFill>
                  <a:srgbClr val="000000"/>
                </a:solidFill>
              </a:rPr>
              <a:t>O</a:t>
            </a:r>
            <a:r>
              <a:rPr spc="-65" dirty="0">
                <a:solidFill>
                  <a:srgbClr val="000000"/>
                </a:solidFill>
              </a:rPr>
              <a:t>L</a:t>
            </a:r>
            <a:r>
              <a:rPr spc="-229" dirty="0">
                <a:solidFill>
                  <a:srgbClr val="000000"/>
                </a:solidFill>
              </a:rPr>
              <a:t>E</a:t>
            </a:r>
            <a:r>
              <a:rPr spc="-280" dirty="0">
                <a:solidFill>
                  <a:srgbClr val="000000"/>
                </a:solidFill>
              </a:rPr>
              <a:t>H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285" dirty="0">
                <a:solidFill>
                  <a:srgbClr val="000000"/>
                </a:solidFill>
              </a:rPr>
              <a:t>P</a:t>
            </a:r>
            <a:r>
              <a:rPr spc="-275" dirty="0">
                <a:solidFill>
                  <a:srgbClr val="000000"/>
                </a:solidFill>
              </a:rPr>
              <a:t>ERA</a:t>
            </a:r>
            <a:r>
              <a:rPr spc="-240" dirty="0">
                <a:solidFill>
                  <a:srgbClr val="000000"/>
                </a:solidFill>
              </a:rPr>
              <a:t>T</a:t>
            </a:r>
            <a:r>
              <a:rPr spc="-185" dirty="0">
                <a:solidFill>
                  <a:srgbClr val="000000"/>
                </a:solidFill>
              </a:rPr>
              <a:t>UR</a:t>
            </a:r>
            <a:r>
              <a:rPr spc="-165" dirty="0">
                <a:solidFill>
                  <a:srgbClr val="000000"/>
                </a:solidFill>
              </a:rPr>
              <a:t>A</a:t>
            </a:r>
            <a:r>
              <a:rPr spc="-85" dirty="0">
                <a:solidFill>
                  <a:srgbClr val="000000"/>
                </a:solidFill>
              </a:rPr>
              <a:t>N</a:t>
            </a:r>
            <a:r>
              <a:rPr spc="-5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Y</a:t>
            </a:r>
            <a:r>
              <a:rPr spc="10" dirty="0">
                <a:solidFill>
                  <a:srgbClr val="000000"/>
                </a:solidFill>
              </a:rPr>
              <a:t>A</a:t>
            </a:r>
            <a:r>
              <a:rPr spc="-80" dirty="0">
                <a:solidFill>
                  <a:srgbClr val="000000"/>
                </a:solidFill>
              </a:rPr>
              <a:t>N</a:t>
            </a:r>
            <a:r>
              <a:rPr spc="265" dirty="0">
                <a:solidFill>
                  <a:srgbClr val="000000"/>
                </a:solidFill>
              </a:rPr>
              <a:t>G</a:t>
            </a:r>
            <a:r>
              <a:rPr spc="-55" dirty="0">
                <a:solidFill>
                  <a:srgbClr val="000000"/>
                </a:solidFill>
              </a:rPr>
              <a:t> </a:t>
            </a:r>
            <a:r>
              <a:rPr spc="-235" dirty="0">
                <a:solidFill>
                  <a:srgbClr val="000000"/>
                </a:solidFill>
              </a:rPr>
              <a:t>BERLA</a:t>
            </a:r>
            <a:r>
              <a:rPr spc="-240" dirty="0">
                <a:solidFill>
                  <a:srgbClr val="000000"/>
                </a:solidFill>
              </a:rPr>
              <a:t>K</a:t>
            </a:r>
            <a:r>
              <a:rPr spc="-275" dirty="0">
                <a:solidFill>
                  <a:srgbClr val="000000"/>
                </a:solidFill>
              </a:rPr>
              <a:t>U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89890" y="3087370"/>
            <a:ext cx="2499360" cy="1498600"/>
          </a:xfrm>
          <a:prstGeom prst="rect">
            <a:avLst/>
          </a:prstGeom>
          <a:solidFill>
            <a:srgbClr val="F8CAAC"/>
          </a:solidFill>
        </p:spPr>
        <p:txBody>
          <a:bodyPr vert="horz" wrap="square" lIns="0" tIns="358775" rIns="0" bIns="0" rtlCol="0">
            <a:spAutoFit/>
          </a:bodyPr>
          <a:lstStyle/>
          <a:p>
            <a:pPr marL="242570" marR="238125" indent="652780">
              <a:lnSpc>
                <a:spcPts val="3080"/>
              </a:lnSpc>
              <a:spcBef>
                <a:spcPts val="2825"/>
              </a:spcBef>
            </a:pPr>
            <a:r>
              <a:rPr sz="2800" b="1" spc="-50" dirty="0">
                <a:latin typeface="Tahoma"/>
                <a:cs typeface="Tahoma"/>
              </a:rPr>
              <a:t>Non </a:t>
            </a:r>
            <a:r>
              <a:rPr sz="2800" b="1" spc="-45" dirty="0">
                <a:latin typeface="Tahoma"/>
                <a:cs typeface="Tahoma"/>
              </a:rPr>
              <a:t> </a:t>
            </a:r>
            <a:r>
              <a:rPr sz="2800" b="1" spc="-160" dirty="0">
                <a:latin typeface="Tahoma"/>
                <a:cs typeface="Tahoma"/>
              </a:rPr>
              <a:t>D</a:t>
            </a:r>
            <a:r>
              <a:rPr sz="2800" b="1" spc="-145" dirty="0">
                <a:latin typeface="Tahoma"/>
                <a:cs typeface="Tahoma"/>
              </a:rPr>
              <a:t>i</a:t>
            </a:r>
            <a:r>
              <a:rPr sz="2800" b="1" spc="-235" dirty="0">
                <a:latin typeface="Tahoma"/>
                <a:cs typeface="Tahoma"/>
              </a:rPr>
              <a:t>s</a:t>
            </a:r>
            <a:r>
              <a:rPr sz="2800" b="1" spc="-120" dirty="0">
                <a:latin typeface="Tahoma"/>
                <a:cs typeface="Tahoma"/>
              </a:rPr>
              <a:t>kri</a:t>
            </a:r>
            <a:r>
              <a:rPr sz="2800" b="1" spc="-240" dirty="0">
                <a:latin typeface="Tahoma"/>
                <a:cs typeface="Tahoma"/>
              </a:rPr>
              <a:t>m</a:t>
            </a:r>
            <a:r>
              <a:rPr sz="2800" b="1" spc="-100" dirty="0">
                <a:latin typeface="Tahoma"/>
                <a:cs typeface="Tahoma"/>
              </a:rPr>
              <a:t>inasi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40710" y="3087370"/>
            <a:ext cx="2499360" cy="1498600"/>
          </a:xfrm>
          <a:prstGeom prst="rect">
            <a:avLst/>
          </a:prstGeom>
          <a:solidFill>
            <a:srgbClr val="BCD6ED"/>
          </a:solidFill>
        </p:spPr>
        <p:txBody>
          <a:bodyPr vert="horz" wrap="square" lIns="0" tIns="154305" rIns="0" bIns="0" rtlCol="0">
            <a:spAutoFit/>
          </a:bodyPr>
          <a:lstStyle/>
          <a:p>
            <a:pPr marL="140335" marR="138430" algn="ctr">
              <a:lnSpc>
                <a:spcPct val="92000"/>
              </a:lnSpc>
              <a:spcBef>
                <a:spcPts val="1215"/>
              </a:spcBef>
            </a:pPr>
            <a:r>
              <a:rPr sz="2800" b="1" spc="-50" dirty="0">
                <a:latin typeface="Tahoma"/>
                <a:cs typeface="Tahoma"/>
              </a:rPr>
              <a:t>K</a:t>
            </a:r>
            <a:r>
              <a:rPr sz="2800" b="1" spc="-35" dirty="0">
                <a:latin typeface="Tahoma"/>
                <a:cs typeface="Tahoma"/>
              </a:rPr>
              <a:t>e</a:t>
            </a:r>
            <a:r>
              <a:rPr sz="2800" b="1" spc="-45" dirty="0">
                <a:latin typeface="Tahoma"/>
                <a:cs typeface="Tahoma"/>
              </a:rPr>
              <a:t>pentingan  </a:t>
            </a:r>
            <a:r>
              <a:rPr sz="2800" b="1" spc="-105" dirty="0">
                <a:latin typeface="Tahoma"/>
                <a:cs typeface="Tahoma"/>
              </a:rPr>
              <a:t>Terbaik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spc="-65" dirty="0">
                <a:latin typeface="Tahoma"/>
                <a:cs typeface="Tahoma"/>
              </a:rPr>
              <a:t>Bagi 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35" dirty="0">
                <a:latin typeface="Tahoma"/>
                <a:cs typeface="Tahoma"/>
              </a:rPr>
              <a:t>Anak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88990" y="3087370"/>
            <a:ext cx="2499360" cy="149860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54305" rIns="0" bIns="0" rtlCol="0">
            <a:spAutoFit/>
          </a:bodyPr>
          <a:lstStyle/>
          <a:p>
            <a:pPr marL="121920" marR="116205" indent="573405">
              <a:lnSpc>
                <a:spcPct val="92000"/>
              </a:lnSpc>
              <a:spcBef>
                <a:spcPts val="1215"/>
              </a:spcBef>
            </a:pPr>
            <a:r>
              <a:rPr sz="2800" b="1" spc="-75" dirty="0">
                <a:latin typeface="Tahoma"/>
                <a:cs typeface="Tahoma"/>
              </a:rPr>
              <a:t>Hidup, </a:t>
            </a:r>
            <a:r>
              <a:rPr sz="2800" b="1" spc="-70" dirty="0">
                <a:latin typeface="Tahoma"/>
                <a:cs typeface="Tahoma"/>
              </a:rPr>
              <a:t> </a:t>
            </a:r>
            <a:r>
              <a:rPr sz="2800" b="1" spc="-135" dirty="0">
                <a:latin typeface="Tahoma"/>
                <a:cs typeface="Tahoma"/>
              </a:rPr>
              <a:t>Tumbuh,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</a:t>
            </a:r>
            <a:r>
              <a:rPr sz="2800" b="1" spc="-15" dirty="0">
                <a:latin typeface="Tahoma"/>
                <a:cs typeface="Tahoma"/>
              </a:rPr>
              <a:t>a</a:t>
            </a:r>
            <a:r>
              <a:rPr sz="2800" b="1" spc="-75" dirty="0">
                <a:latin typeface="Tahoma"/>
                <a:cs typeface="Tahoma"/>
              </a:rPr>
              <a:t>n  </a:t>
            </a:r>
            <a:r>
              <a:rPr sz="2800" b="1" spc="-25" dirty="0">
                <a:latin typeface="Tahoma"/>
                <a:cs typeface="Tahoma"/>
              </a:rPr>
              <a:t>Berkembang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39809" y="3087370"/>
            <a:ext cx="2499360" cy="149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58775" rIns="0" bIns="0" rtlCol="0">
            <a:spAutoFit/>
          </a:bodyPr>
          <a:lstStyle/>
          <a:p>
            <a:pPr marL="248285" marR="241935" indent="70485">
              <a:lnSpc>
                <a:spcPts val="3080"/>
              </a:lnSpc>
              <a:spcBef>
                <a:spcPts val="2825"/>
              </a:spcBef>
            </a:pPr>
            <a:r>
              <a:rPr sz="2800" b="1" spc="-150" dirty="0">
                <a:latin typeface="Tahoma"/>
                <a:cs typeface="Tahoma"/>
              </a:rPr>
              <a:t>Partisipasi/ </a:t>
            </a:r>
            <a:r>
              <a:rPr sz="2800" b="1" spc="-810" dirty="0">
                <a:latin typeface="Tahoma"/>
                <a:cs typeface="Tahoma"/>
              </a:rPr>
              <a:t> </a:t>
            </a:r>
            <a:r>
              <a:rPr sz="2800" b="1" spc="-85" dirty="0">
                <a:latin typeface="Tahoma"/>
                <a:cs typeface="Tahoma"/>
              </a:rPr>
              <a:t>Suara</a:t>
            </a:r>
            <a:r>
              <a:rPr sz="2800" b="1" spc="-105" dirty="0">
                <a:latin typeface="Tahoma"/>
                <a:cs typeface="Tahoma"/>
              </a:rPr>
              <a:t> </a:t>
            </a:r>
            <a:r>
              <a:rPr sz="2800" b="1" spc="35" dirty="0">
                <a:latin typeface="Tahoma"/>
                <a:cs typeface="Tahoma"/>
              </a:rPr>
              <a:t>Anak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4502" y="2441511"/>
            <a:ext cx="32804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85" dirty="0">
                <a:latin typeface="Tahoma"/>
                <a:cs typeface="Tahoma"/>
              </a:rPr>
              <a:t>P</a:t>
            </a:r>
            <a:r>
              <a:rPr sz="2800" b="1" spc="-290" dirty="0">
                <a:latin typeface="Tahoma"/>
                <a:cs typeface="Tahoma"/>
              </a:rPr>
              <a:t>r</a:t>
            </a:r>
            <a:r>
              <a:rPr sz="2800" b="1" spc="-200" dirty="0">
                <a:latin typeface="Tahoma"/>
                <a:cs typeface="Tahoma"/>
              </a:rPr>
              <a:t>ins</a:t>
            </a:r>
            <a:r>
              <a:rPr sz="2800" b="1" spc="-95" dirty="0">
                <a:latin typeface="Tahoma"/>
                <a:cs typeface="Tahoma"/>
              </a:rPr>
              <a:t>i</a:t>
            </a:r>
            <a:r>
              <a:rPr sz="2800" b="1" spc="80" dirty="0">
                <a:latin typeface="Tahoma"/>
                <a:cs typeface="Tahoma"/>
              </a:rPr>
              <a:t>p</a:t>
            </a:r>
            <a:r>
              <a:rPr sz="2800" b="1" spc="-35" dirty="0">
                <a:latin typeface="Tahoma"/>
                <a:cs typeface="Tahoma"/>
              </a:rPr>
              <a:t>-</a:t>
            </a:r>
            <a:r>
              <a:rPr sz="2800" b="1" spc="-285" dirty="0">
                <a:latin typeface="Tahoma"/>
                <a:cs typeface="Tahoma"/>
              </a:rPr>
              <a:t>P</a:t>
            </a:r>
            <a:r>
              <a:rPr sz="2800" b="1" spc="-290" dirty="0">
                <a:latin typeface="Tahoma"/>
                <a:cs typeface="Tahoma"/>
              </a:rPr>
              <a:t>r</a:t>
            </a:r>
            <a:r>
              <a:rPr sz="2800" b="1" spc="-200" dirty="0">
                <a:latin typeface="Tahoma"/>
                <a:cs typeface="Tahoma"/>
              </a:rPr>
              <a:t>ins</a:t>
            </a:r>
            <a:r>
              <a:rPr sz="2800" b="1" spc="-95" dirty="0">
                <a:latin typeface="Tahoma"/>
                <a:cs typeface="Tahoma"/>
              </a:rPr>
              <a:t>i</a:t>
            </a:r>
            <a:r>
              <a:rPr sz="2800" b="1" spc="85" dirty="0">
                <a:latin typeface="Tahoma"/>
                <a:cs typeface="Tahoma"/>
              </a:rPr>
              <a:t>p</a:t>
            </a:r>
            <a:r>
              <a:rPr sz="2800" b="1" spc="-45" dirty="0">
                <a:latin typeface="Tahoma"/>
                <a:cs typeface="Tahoma"/>
              </a:rPr>
              <a:t> </a:t>
            </a:r>
            <a:r>
              <a:rPr sz="2800" b="1" spc="-140" dirty="0">
                <a:latin typeface="Tahoma"/>
                <a:cs typeface="Tahoma"/>
              </a:rPr>
              <a:t>KHA: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5519" y="5034279"/>
            <a:ext cx="9558020" cy="113792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1910" rIns="0" bIns="0" rtlCol="0">
            <a:spAutoFit/>
          </a:bodyPr>
          <a:lstStyle/>
          <a:p>
            <a:pPr marL="95250" marR="85725" indent="635" algn="ctr">
              <a:lnSpc>
                <a:spcPct val="100000"/>
              </a:lnSpc>
              <a:spcBef>
                <a:spcPts val="330"/>
              </a:spcBef>
              <a:tabLst>
                <a:tab pos="5175885" algn="l"/>
              </a:tabLst>
            </a:pPr>
            <a:r>
              <a:rPr sz="2400" b="1" dirty="0">
                <a:solidFill>
                  <a:srgbClr val="FF0000"/>
                </a:solidFill>
                <a:latin typeface="Tahoma"/>
                <a:cs typeface="Tahoma"/>
              </a:rPr>
              <a:t>“Negara,</a:t>
            </a:r>
            <a:r>
              <a:rPr sz="2400" b="1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spc="-85" dirty="0">
                <a:solidFill>
                  <a:srgbClr val="FF0000"/>
                </a:solidFill>
                <a:latin typeface="Tahoma"/>
                <a:cs typeface="Tahoma"/>
              </a:rPr>
              <a:t>Pemerintah,</a:t>
            </a:r>
            <a:r>
              <a:rPr sz="2400" b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spc="-85" dirty="0">
                <a:solidFill>
                  <a:srgbClr val="FF0000"/>
                </a:solidFill>
                <a:latin typeface="Tahoma"/>
                <a:cs typeface="Tahoma"/>
              </a:rPr>
              <a:t>Pemerintah</a:t>
            </a:r>
            <a:r>
              <a:rPr sz="2400" b="1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ahoma"/>
                <a:cs typeface="Tahoma"/>
              </a:rPr>
              <a:t>Daerah</a:t>
            </a:r>
            <a:r>
              <a:rPr sz="2000" b="1" spc="-30" dirty="0">
                <a:solidFill>
                  <a:srgbClr val="FF0000"/>
                </a:solidFill>
                <a:latin typeface="Tahoma"/>
                <a:cs typeface="Tahoma"/>
              </a:rPr>
              <a:t>,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Tahoma"/>
                <a:cs typeface="Tahoma"/>
              </a:rPr>
              <a:t>berkewajiban</a:t>
            </a:r>
            <a:r>
              <a:rPr sz="2400" b="1" spc="-50" dirty="0">
                <a:latin typeface="Tahoma"/>
                <a:cs typeface="Tahoma"/>
              </a:rPr>
              <a:t>;</a:t>
            </a:r>
            <a:r>
              <a:rPr sz="2400" b="1" spc="-10" dirty="0">
                <a:latin typeface="Tahoma"/>
                <a:cs typeface="Tahoma"/>
              </a:rPr>
              <a:t> </a:t>
            </a:r>
            <a:r>
              <a:rPr sz="2400" b="1" spc="35" dirty="0">
                <a:latin typeface="Tahoma"/>
                <a:cs typeface="Tahoma"/>
              </a:rPr>
              <a:t>dan </a:t>
            </a:r>
            <a:r>
              <a:rPr sz="2400" b="1" spc="40" dirty="0">
                <a:latin typeface="Tahoma"/>
                <a:cs typeface="Tahoma"/>
              </a:rPr>
              <a:t> </a:t>
            </a:r>
            <a:r>
              <a:rPr sz="2400" b="1" spc="-30" dirty="0">
                <a:latin typeface="Tahoma"/>
                <a:cs typeface="Tahoma"/>
              </a:rPr>
              <a:t>masya</a:t>
            </a:r>
            <a:r>
              <a:rPr sz="2400" b="1" spc="-35" dirty="0">
                <a:latin typeface="Tahoma"/>
                <a:cs typeface="Tahoma"/>
              </a:rPr>
              <a:t>r</a:t>
            </a:r>
            <a:r>
              <a:rPr sz="2400" b="1" spc="-30" dirty="0">
                <a:latin typeface="Tahoma"/>
                <a:cs typeface="Tahoma"/>
              </a:rPr>
              <a:t>akat</a:t>
            </a:r>
            <a:r>
              <a:rPr sz="2400" b="1" spc="-15" dirty="0">
                <a:latin typeface="Tahoma"/>
                <a:cs typeface="Tahoma"/>
              </a:rPr>
              <a:t>,</a:t>
            </a:r>
            <a:r>
              <a:rPr sz="2400" b="1" spc="-40" dirty="0">
                <a:latin typeface="Tahoma"/>
                <a:cs typeface="Tahoma"/>
              </a:rPr>
              <a:t> </a:t>
            </a:r>
            <a:r>
              <a:rPr sz="2400" b="1" spc="-70" dirty="0">
                <a:latin typeface="Tahoma"/>
                <a:cs typeface="Tahoma"/>
              </a:rPr>
              <a:t>Dunia</a:t>
            </a:r>
            <a:r>
              <a:rPr sz="2400" b="1" spc="-30" dirty="0">
                <a:latin typeface="Tahoma"/>
                <a:cs typeface="Tahoma"/>
              </a:rPr>
              <a:t> </a:t>
            </a:r>
            <a:r>
              <a:rPr sz="2400" b="1" spc="-50" dirty="0">
                <a:latin typeface="Tahoma"/>
                <a:cs typeface="Tahoma"/>
              </a:rPr>
              <a:t>Usah</a:t>
            </a:r>
            <a:r>
              <a:rPr sz="2400" b="1" spc="-55" dirty="0">
                <a:latin typeface="Tahoma"/>
                <a:cs typeface="Tahoma"/>
              </a:rPr>
              <a:t>a</a:t>
            </a:r>
            <a:r>
              <a:rPr sz="2400" b="1" spc="-80" dirty="0">
                <a:latin typeface="Tahoma"/>
                <a:cs typeface="Tahoma"/>
              </a:rPr>
              <a:t>,</a:t>
            </a:r>
            <a:r>
              <a:rPr sz="2400" b="1" spc="-40" dirty="0">
                <a:latin typeface="Tahoma"/>
                <a:cs typeface="Tahoma"/>
              </a:rPr>
              <a:t> </a:t>
            </a:r>
            <a:r>
              <a:rPr sz="2400" b="1" spc="40" dirty="0">
                <a:latin typeface="Tahoma"/>
                <a:cs typeface="Tahoma"/>
              </a:rPr>
              <a:t>Media</a:t>
            </a:r>
            <a:r>
              <a:rPr sz="2400" b="1" dirty="0">
                <a:latin typeface="Tahoma"/>
                <a:cs typeface="Tahoma"/>
              </a:rPr>
              <a:t>	</a:t>
            </a:r>
            <a:r>
              <a:rPr sz="2400" b="1" spc="-70" dirty="0">
                <a:latin typeface="Tahoma"/>
                <a:cs typeface="Tahoma"/>
              </a:rPr>
              <a:t>i</a:t>
            </a:r>
            <a:r>
              <a:rPr sz="2400" b="1" spc="-130" dirty="0">
                <a:latin typeface="Tahoma"/>
                <a:cs typeface="Tahoma"/>
              </a:rPr>
              <a:t>k</a:t>
            </a:r>
            <a:r>
              <a:rPr sz="2400" b="1" spc="-235" dirty="0">
                <a:latin typeface="Tahoma"/>
                <a:cs typeface="Tahoma"/>
              </a:rPr>
              <a:t>u</a:t>
            </a:r>
            <a:r>
              <a:rPr sz="2400" b="1" spc="-150" dirty="0">
                <a:latin typeface="Tahoma"/>
                <a:cs typeface="Tahoma"/>
              </a:rPr>
              <a:t>t</a:t>
            </a:r>
            <a:r>
              <a:rPr sz="2400" b="1" spc="-40" dirty="0">
                <a:latin typeface="Tahoma"/>
                <a:cs typeface="Tahoma"/>
              </a:rPr>
              <a:t> </a:t>
            </a:r>
            <a:r>
              <a:rPr sz="2000" b="1" spc="-30" dirty="0">
                <a:latin typeface="Tahoma"/>
                <a:cs typeface="Tahoma"/>
              </a:rPr>
              <a:t>bertanggun</a:t>
            </a:r>
            <a:r>
              <a:rPr sz="2000" b="1" spc="-25" dirty="0">
                <a:latin typeface="Tahoma"/>
                <a:cs typeface="Tahoma"/>
              </a:rPr>
              <a:t>g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spc="-20" dirty="0">
                <a:latin typeface="Tahoma"/>
                <a:cs typeface="Tahoma"/>
              </a:rPr>
              <a:t>jawab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spc="-15" dirty="0">
                <a:latin typeface="Tahoma"/>
                <a:cs typeface="Tahoma"/>
              </a:rPr>
              <a:t>terhadap  </a:t>
            </a:r>
            <a:r>
              <a:rPr sz="2000" b="1" spc="10" dirty="0">
                <a:latin typeface="Tahoma"/>
                <a:cs typeface="Tahoma"/>
              </a:rPr>
              <a:t>penyelenggaraan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spc="-60" dirty="0">
                <a:latin typeface="Tahoma"/>
                <a:cs typeface="Tahoma"/>
              </a:rPr>
              <a:t>Perlindungan</a:t>
            </a:r>
            <a:r>
              <a:rPr sz="2000" b="1" spc="-30" dirty="0">
                <a:latin typeface="Tahoma"/>
                <a:cs typeface="Tahoma"/>
              </a:rPr>
              <a:t> </a:t>
            </a:r>
            <a:r>
              <a:rPr sz="2000" b="1" spc="10" dirty="0">
                <a:latin typeface="Tahoma"/>
                <a:cs typeface="Tahoma"/>
              </a:rPr>
              <a:t>Anak”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2920" y="1484883"/>
            <a:ext cx="3299079" cy="51233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0800" y="0"/>
            <a:ext cx="10010140" cy="685800"/>
          </a:xfrm>
          <a:custGeom>
            <a:avLst/>
            <a:gdLst/>
            <a:ahLst/>
            <a:cxnLst/>
            <a:rect l="l" t="t" r="r" b="b"/>
            <a:pathLst>
              <a:path w="10010140" h="685800">
                <a:moveTo>
                  <a:pt x="9804273" y="0"/>
                </a:moveTo>
                <a:lnTo>
                  <a:pt x="205866" y="0"/>
                </a:lnTo>
                <a:lnTo>
                  <a:pt x="158622" y="3048"/>
                </a:lnTo>
                <a:lnTo>
                  <a:pt x="115315" y="11556"/>
                </a:lnTo>
                <a:lnTo>
                  <a:pt x="77088" y="25146"/>
                </a:lnTo>
                <a:lnTo>
                  <a:pt x="20955" y="64007"/>
                </a:lnTo>
                <a:lnTo>
                  <a:pt x="0" y="114300"/>
                </a:lnTo>
                <a:lnTo>
                  <a:pt x="0" y="571246"/>
                </a:lnTo>
                <a:lnTo>
                  <a:pt x="20955" y="621538"/>
                </a:lnTo>
                <a:lnTo>
                  <a:pt x="77088" y="660400"/>
                </a:lnTo>
                <a:lnTo>
                  <a:pt x="115315" y="673862"/>
                </a:lnTo>
                <a:lnTo>
                  <a:pt x="158622" y="682498"/>
                </a:lnTo>
                <a:lnTo>
                  <a:pt x="205866" y="685546"/>
                </a:lnTo>
                <a:lnTo>
                  <a:pt x="9804273" y="685546"/>
                </a:lnTo>
                <a:lnTo>
                  <a:pt x="9851390" y="682498"/>
                </a:lnTo>
                <a:lnTo>
                  <a:pt x="9894697" y="673862"/>
                </a:lnTo>
                <a:lnTo>
                  <a:pt x="9933051" y="660400"/>
                </a:lnTo>
                <a:lnTo>
                  <a:pt x="9989185" y="621538"/>
                </a:lnTo>
                <a:lnTo>
                  <a:pt x="10010140" y="571246"/>
                </a:lnTo>
                <a:lnTo>
                  <a:pt x="10010140" y="114300"/>
                </a:lnTo>
                <a:lnTo>
                  <a:pt x="9989185" y="64007"/>
                </a:lnTo>
                <a:lnTo>
                  <a:pt x="9933051" y="25146"/>
                </a:lnTo>
                <a:lnTo>
                  <a:pt x="9894697" y="11556"/>
                </a:lnTo>
                <a:lnTo>
                  <a:pt x="9851390" y="3048"/>
                </a:lnTo>
                <a:lnTo>
                  <a:pt x="9804273" y="0"/>
                </a:lnTo>
                <a:close/>
              </a:path>
            </a:pathLst>
          </a:custGeom>
          <a:solidFill>
            <a:srgbClr val="9EE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1053" y="45656"/>
            <a:ext cx="8569960" cy="722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DASAR</a:t>
            </a:r>
            <a:r>
              <a:rPr sz="2400" spc="-4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HUKUM</a:t>
            </a:r>
            <a:r>
              <a:rPr sz="2400" spc="-4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PHA</a:t>
            </a:r>
            <a:r>
              <a:rPr sz="2400" spc="-4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ATAS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PENDIDIKAN,</a:t>
            </a:r>
            <a:r>
              <a:rPr sz="2400" spc="-5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PEMANFAATAN</a:t>
            </a:r>
            <a:endParaRPr sz="2400"/>
          </a:p>
          <a:p>
            <a:pPr marL="12700">
              <a:lnSpc>
                <a:spcPts val="2740"/>
              </a:lnSpc>
            </a:pPr>
            <a:r>
              <a:rPr sz="2400" spc="-5" dirty="0">
                <a:solidFill>
                  <a:srgbClr val="000000"/>
                </a:solidFill>
              </a:rPr>
              <a:t>WAKTU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LUANG,</a:t>
            </a:r>
            <a:r>
              <a:rPr sz="2400" spc="-5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DAN</a:t>
            </a:r>
            <a:r>
              <a:rPr sz="2400" spc="-5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KEGIATAN</a:t>
            </a:r>
            <a:r>
              <a:rPr sz="2400" spc="-5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BUDAYA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1576069" y="788669"/>
            <a:ext cx="8704580" cy="1551940"/>
          </a:xfrm>
          <a:custGeom>
            <a:avLst/>
            <a:gdLst/>
            <a:ahLst/>
            <a:cxnLst/>
            <a:rect l="l" t="t" r="r" b="b"/>
            <a:pathLst>
              <a:path w="8704580" h="1551939">
                <a:moveTo>
                  <a:pt x="0" y="1551939"/>
                </a:moveTo>
                <a:lnTo>
                  <a:pt x="8704580" y="1551939"/>
                </a:lnTo>
                <a:lnTo>
                  <a:pt x="8704580" y="0"/>
                </a:lnTo>
                <a:lnTo>
                  <a:pt x="0" y="0"/>
                </a:lnTo>
                <a:lnTo>
                  <a:pt x="0" y="1551939"/>
                </a:lnTo>
                <a:close/>
              </a:path>
            </a:pathLst>
          </a:custGeom>
          <a:ln w="1270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3149" y="784923"/>
            <a:ext cx="9313545" cy="16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601345" algn="ctr">
              <a:lnSpc>
                <a:spcPct val="99800"/>
              </a:lnSpc>
              <a:spcBef>
                <a:spcPts val="105"/>
              </a:spcBef>
            </a:pPr>
            <a:r>
              <a:rPr sz="2000" spc="-5" dirty="0">
                <a:latin typeface="MS PGothic"/>
                <a:cs typeface="MS PGothic"/>
              </a:rPr>
              <a:t>“</a:t>
            </a:r>
            <a:r>
              <a:rPr sz="2000" spc="40" dirty="0">
                <a:latin typeface="Verdana"/>
                <a:cs typeface="Verdana"/>
              </a:rPr>
              <a:t>P</a:t>
            </a:r>
            <a:r>
              <a:rPr sz="2000" spc="30" dirty="0">
                <a:latin typeface="Verdana"/>
                <a:cs typeface="Verdana"/>
              </a:rPr>
              <a:t>e</a:t>
            </a:r>
            <a:r>
              <a:rPr sz="2000" spc="-245" dirty="0">
                <a:latin typeface="Verdana"/>
                <a:cs typeface="Verdana"/>
              </a:rPr>
              <a:t>r</a:t>
            </a:r>
            <a:r>
              <a:rPr sz="2000" spc="-130" dirty="0">
                <a:latin typeface="Verdana"/>
                <a:cs typeface="Verdana"/>
              </a:rPr>
              <a:t>l</a:t>
            </a:r>
            <a:r>
              <a:rPr sz="2000" spc="-25" dirty="0">
                <a:latin typeface="Verdana"/>
                <a:cs typeface="Verdana"/>
              </a:rPr>
              <a:t>in</a:t>
            </a:r>
            <a:r>
              <a:rPr sz="2000" spc="-30" dirty="0">
                <a:latin typeface="Verdana"/>
                <a:cs typeface="Verdana"/>
              </a:rPr>
              <a:t>d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-10" dirty="0">
                <a:latin typeface="Verdana"/>
                <a:cs typeface="Verdana"/>
              </a:rPr>
              <a:t>g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n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80" dirty="0">
                <a:latin typeface="Verdana"/>
                <a:cs typeface="Verdana"/>
              </a:rPr>
              <a:t>An</a:t>
            </a:r>
            <a:r>
              <a:rPr sz="2000" spc="55" dirty="0">
                <a:latin typeface="Verdana"/>
                <a:cs typeface="Verdana"/>
              </a:rPr>
              <a:t>a</a:t>
            </a:r>
            <a:r>
              <a:rPr sz="2000" spc="-180" dirty="0">
                <a:latin typeface="Verdana"/>
                <a:cs typeface="Verdana"/>
              </a:rPr>
              <a:t>k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85" dirty="0">
                <a:latin typeface="Verdana"/>
                <a:cs typeface="Verdana"/>
              </a:rPr>
              <a:t>ada</a:t>
            </a:r>
            <a:r>
              <a:rPr sz="2000" spc="75" dirty="0">
                <a:latin typeface="Verdana"/>
                <a:cs typeface="Verdana"/>
              </a:rPr>
              <a:t>l</a:t>
            </a:r>
            <a:r>
              <a:rPr sz="2000" spc="50" dirty="0">
                <a:latin typeface="Verdana"/>
                <a:cs typeface="Verdana"/>
              </a:rPr>
              <a:t>a</a:t>
            </a:r>
            <a:r>
              <a:rPr sz="2000" spc="60" dirty="0">
                <a:latin typeface="Verdana"/>
                <a:cs typeface="Verdana"/>
              </a:rPr>
              <a:t>h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35" dirty="0">
                <a:latin typeface="Verdana"/>
                <a:cs typeface="Verdana"/>
              </a:rPr>
              <a:t>k</a:t>
            </a:r>
            <a:r>
              <a:rPr sz="2000" spc="-45" dirty="0">
                <a:latin typeface="Verdana"/>
                <a:cs typeface="Verdana"/>
              </a:rPr>
              <a:t>e</a:t>
            </a:r>
            <a:r>
              <a:rPr sz="2000" spc="90" dirty="0">
                <a:latin typeface="Verdana"/>
                <a:cs typeface="Verdana"/>
              </a:rPr>
              <a:t>g</a:t>
            </a:r>
            <a:r>
              <a:rPr sz="2000" dirty="0">
                <a:latin typeface="Verdana"/>
                <a:cs typeface="Verdana"/>
              </a:rPr>
              <a:t>ia</a:t>
            </a:r>
            <a:r>
              <a:rPr sz="2000" spc="-150" dirty="0">
                <a:latin typeface="Verdana"/>
                <a:cs typeface="Verdana"/>
              </a:rPr>
              <a:t>t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n</a:t>
            </a:r>
            <a:r>
              <a:rPr sz="2000" spc="-105" dirty="0">
                <a:latin typeface="Verdana"/>
                <a:cs typeface="Verdana"/>
              </a:rPr>
              <a:t> </a:t>
            </a:r>
            <a:r>
              <a:rPr sz="2000" spc="-80" dirty="0">
                <a:latin typeface="Verdana"/>
                <a:cs typeface="Verdana"/>
              </a:rPr>
              <a:t>un</a:t>
            </a:r>
            <a:r>
              <a:rPr sz="2000" spc="-90" dirty="0">
                <a:latin typeface="Verdana"/>
                <a:cs typeface="Verdana"/>
              </a:rPr>
              <a:t>t</a:t>
            </a:r>
            <a:r>
              <a:rPr sz="2000" spc="-114" dirty="0">
                <a:latin typeface="Verdana"/>
                <a:cs typeface="Verdana"/>
              </a:rPr>
              <a:t>uk</a:t>
            </a:r>
            <a:r>
              <a:rPr sz="2000" spc="-130" dirty="0">
                <a:latin typeface="Verdana"/>
                <a:cs typeface="Verdana"/>
              </a:rPr>
              <a:t> </a:t>
            </a:r>
            <a:r>
              <a:rPr sz="2000" b="1" u="sng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men</a:t>
            </a:r>
            <a:r>
              <a:rPr sz="20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j</a:t>
            </a:r>
            <a:r>
              <a:rPr sz="20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ami</a:t>
            </a:r>
            <a:r>
              <a:rPr sz="2000" b="1" u="sng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n</a:t>
            </a:r>
            <a:r>
              <a:rPr sz="200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sng" spc="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da</a:t>
            </a:r>
            <a:r>
              <a:rPr sz="2000" b="1" u="sng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n</a:t>
            </a:r>
            <a:r>
              <a:rPr sz="200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meli</a:t>
            </a:r>
            <a:r>
              <a:rPr sz="2000" b="1" u="sng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n</a:t>
            </a:r>
            <a:r>
              <a:rPr sz="20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dun</a:t>
            </a:r>
            <a:r>
              <a:rPr sz="20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g</a:t>
            </a:r>
            <a:r>
              <a:rPr sz="2000" b="1" u="sng" spc="-1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i </a:t>
            </a:r>
            <a:r>
              <a:rPr sz="2000" b="1" spc="-1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u="sng" spc="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anak </a:t>
            </a:r>
            <a:r>
              <a:rPr sz="2000" b="1" u="sng" spc="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dan </a:t>
            </a:r>
            <a:r>
              <a:rPr sz="20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hak-haknya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spc="35" dirty="0">
                <a:latin typeface="Verdana"/>
                <a:cs typeface="Verdana"/>
              </a:rPr>
              <a:t>agar </a:t>
            </a:r>
            <a:r>
              <a:rPr sz="2000" spc="85" dirty="0">
                <a:latin typeface="Verdana"/>
                <a:cs typeface="Verdana"/>
              </a:rPr>
              <a:t>dapat </a:t>
            </a:r>
            <a:r>
              <a:rPr sz="2000" b="1" spc="-60" dirty="0">
                <a:solidFill>
                  <a:srgbClr val="00AE50"/>
                </a:solidFill>
                <a:latin typeface="Tahoma"/>
                <a:cs typeface="Tahoma"/>
              </a:rPr>
              <a:t>hidup</a:t>
            </a:r>
            <a:r>
              <a:rPr sz="2000" spc="-60" dirty="0">
                <a:solidFill>
                  <a:srgbClr val="00AE50"/>
                </a:solidFill>
                <a:latin typeface="Verdana"/>
                <a:cs typeface="Verdana"/>
              </a:rPr>
              <a:t>, </a:t>
            </a:r>
            <a:r>
              <a:rPr sz="2000" b="1" spc="-75" dirty="0">
                <a:solidFill>
                  <a:srgbClr val="00AE50"/>
                </a:solidFill>
                <a:latin typeface="Tahoma"/>
                <a:cs typeface="Tahoma"/>
              </a:rPr>
              <a:t>tumbuh, </a:t>
            </a:r>
            <a:r>
              <a:rPr sz="2000" b="1" spc="-15" dirty="0">
                <a:solidFill>
                  <a:srgbClr val="0D79C8"/>
                </a:solidFill>
                <a:latin typeface="Tahoma"/>
                <a:cs typeface="Tahoma"/>
              </a:rPr>
              <a:t>berkembang</a:t>
            </a:r>
            <a:r>
              <a:rPr sz="2000" spc="-15" dirty="0">
                <a:latin typeface="Verdana"/>
                <a:cs typeface="Verdana"/>
              </a:rPr>
              <a:t>, </a:t>
            </a:r>
            <a:r>
              <a:rPr sz="2000" spc="75" dirty="0">
                <a:latin typeface="Verdana"/>
                <a:cs typeface="Verdana"/>
              </a:rPr>
              <a:t>dan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b="1" spc="-75" dirty="0">
                <a:latin typeface="Tahoma"/>
                <a:cs typeface="Tahoma"/>
              </a:rPr>
              <a:t>berpartisipasi</a:t>
            </a:r>
            <a:r>
              <a:rPr sz="2000" spc="-75" dirty="0">
                <a:latin typeface="Verdana"/>
                <a:cs typeface="Verdana"/>
              </a:rPr>
              <a:t>, </a:t>
            </a:r>
            <a:r>
              <a:rPr sz="2000" spc="25" dirty="0">
                <a:latin typeface="Verdana"/>
                <a:cs typeface="Verdana"/>
              </a:rPr>
              <a:t>secara </a:t>
            </a:r>
            <a:r>
              <a:rPr sz="2000" spc="-25" dirty="0">
                <a:latin typeface="Verdana"/>
                <a:cs typeface="Verdana"/>
              </a:rPr>
              <a:t>optimal </a:t>
            </a:r>
            <a:r>
              <a:rPr sz="2000" spc="-80" dirty="0">
                <a:latin typeface="Verdana"/>
                <a:cs typeface="Verdana"/>
              </a:rPr>
              <a:t>sesuai </a:t>
            </a:r>
            <a:r>
              <a:rPr sz="2000" spc="65" dirty="0">
                <a:latin typeface="Verdana"/>
                <a:cs typeface="Verdana"/>
              </a:rPr>
              <a:t>dengan </a:t>
            </a:r>
            <a:r>
              <a:rPr sz="2000" spc="-50" dirty="0">
                <a:latin typeface="Verdana"/>
                <a:cs typeface="Verdana"/>
              </a:rPr>
              <a:t>harkat </a:t>
            </a:r>
            <a:r>
              <a:rPr sz="2000" spc="75" dirty="0">
                <a:latin typeface="Verdana"/>
                <a:cs typeface="Verdana"/>
              </a:rPr>
              <a:t>dan </a:t>
            </a:r>
            <a:r>
              <a:rPr sz="2000" dirty="0">
                <a:latin typeface="Verdana"/>
                <a:cs typeface="Verdana"/>
              </a:rPr>
              <a:t>martabat 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spc="-35" dirty="0">
                <a:latin typeface="Verdana"/>
                <a:cs typeface="Verdana"/>
              </a:rPr>
              <a:t>kemanusiaan,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-85" dirty="0">
                <a:latin typeface="Verdana"/>
                <a:cs typeface="Verdana"/>
              </a:rPr>
              <a:t>serta</a:t>
            </a:r>
            <a:r>
              <a:rPr sz="2000" spc="-125" dirty="0">
                <a:latin typeface="Verdana"/>
                <a:cs typeface="Verdana"/>
              </a:rPr>
              <a:t> </a:t>
            </a:r>
            <a:r>
              <a:rPr sz="2000" spc="55" dirty="0">
                <a:latin typeface="Verdana"/>
                <a:cs typeface="Verdana"/>
              </a:rPr>
              <a:t>mendapat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b="1" spc="-40" dirty="0">
                <a:solidFill>
                  <a:srgbClr val="6E2E9F"/>
                </a:solidFill>
                <a:latin typeface="Tahoma"/>
                <a:cs typeface="Tahoma"/>
              </a:rPr>
              <a:t>perlindungan</a:t>
            </a:r>
            <a:r>
              <a:rPr sz="2000" b="1" spc="-25" dirty="0">
                <a:solidFill>
                  <a:srgbClr val="6E2E9F"/>
                </a:solidFill>
                <a:latin typeface="Tahoma"/>
                <a:cs typeface="Tahoma"/>
              </a:rPr>
              <a:t> </a:t>
            </a:r>
            <a:r>
              <a:rPr sz="2000" b="1" spc="-45" dirty="0">
                <a:solidFill>
                  <a:srgbClr val="6E2E9F"/>
                </a:solidFill>
                <a:latin typeface="Tahoma"/>
                <a:cs typeface="Tahoma"/>
              </a:rPr>
              <a:t>dari</a:t>
            </a:r>
            <a:r>
              <a:rPr sz="2000" b="1" spc="-20" dirty="0">
                <a:solidFill>
                  <a:srgbClr val="6E2E9F"/>
                </a:solidFill>
                <a:latin typeface="Tahoma"/>
                <a:cs typeface="Tahoma"/>
              </a:rPr>
              <a:t> kekerasan</a:t>
            </a:r>
            <a:r>
              <a:rPr sz="2000" b="1" spc="-25" dirty="0">
                <a:solidFill>
                  <a:srgbClr val="6E2E9F"/>
                </a:solidFill>
                <a:latin typeface="Tahoma"/>
                <a:cs typeface="Tahoma"/>
              </a:rPr>
              <a:t> </a:t>
            </a:r>
            <a:r>
              <a:rPr sz="2000" b="1" spc="30" dirty="0">
                <a:solidFill>
                  <a:srgbClr val="6E2E9F"/>
                </a:solidFill>
                <a:latin typeface="Tahoma"/>
                <a:cs typeface="Tahoma"/>
              </a:rPr>
              <a:t>dan</a:t>
            </a:r>
            <a:endParaRPr sz="2000">
              <a:latin typeface="Tahoma"/>
              <a:cs typeface="Tahoma"/>
            </a:endParaRPr>
          </a:p>
          <a:p>
            <a:pPr marL="3554095">
              <a:lnSpc>
                <a:spcPct val="100000"/>
              </a:lnSpc>
              <a:spcBef>
                <a:spcPts val="1005"/>
              </a:spcBef>
            </a:pPr>
            <a:r>
              <a:rPr sz="3000" b="1" spc="-135" baseline="27777" dirty="0">
                <a:solidFill>
                  <a:srgbClr val="6E2E9F"/>
                </a:solidFill>
                <a:latin typeface="Tahoma"/>
                <a:cs typeface="Tahoma"/>
              </a:rPr>
              <a:t>diskriminasi</a:t>
            </a:r>
            <a:r>
              <a:rPr sz="3000" spc="-135" baseline="27777" dirty="0">
                <a:solidFill>
                  <a:srgbClr val="6E2E9F"/>
                </a:solidFill>
                <a:latin typeface="Verdana"/>
                <a:cs typeface="Verdana"/>
              </a:rPr>
              <a:t>.</a:t>
            </a:r>
            <a:r>
              <a:rPr sz="3000" spc="-135" baseline="27777" dirty="0">
                <a:solidFill>
                  <a:srgbClr val="6E2E9F"/>
                </a:solidFill>
                <a:latin typeface="MS PGothic"/>
                <a:cs typeface="MS PGothic"/>
              </a:rPr>
              <a:t>”</a:t>
            </a:r>
            <a:r>
              <a:rPr sz="3000" spc="-465" baseline="27777" dirty="0">
                <a:solidFill>
                  <a:srgbClr val="6E2E9F"/>
                </a:solidFill>
                <a:latin typeface="MS PGothic"/>
                <a:cs typeface="MS PGothic"/>
              </a:rPr>
              <a:t> </a:t>
            </a:r>
            <a:r>
              <a:rPr sz="1800" b="1" i="1" spc="-160" dirty="0">
                <a:latin typeface="Verdana"/>
                <a:cs typeface="Verdana"/>
              </a:rPr>
              <a:t>(Undang-Undang</a:t>
            </a:r>
            <a:r>
              <a:rPr sz="1800" b="1" i="1" spc="-204" dirty="0">
                <a:latin typeface="Verdana"/>
                <a:cs typeface="Verdana"/>
              </a:rPr>
              <a:t> </a:t>
            </a:r>
            <a:r>
              <a:rPr sz="1800" b="1" i="1" spc="-150" dirty="0">
                <a:latin typeface="Verdana"/>
                <a:cs typeface="Verdana"/>
              </a:rPr>
              <a:t>No.</a:t>
            </a:r>
            <a:r>
              <a:rPr sz="1800" b="1" i="1" spc="-114" dirty="0">
                <a:latin typeface="Verdana"/>
                <a:cs typeface="Verdana"/>
              </a:rPr>
              <a:t> </a:t>
            </a:r>
            <a:r>
              <a:rPr sz="1800" b="1" i="1" spc="-280" dirty="0">
                <a:latin typeface="Verdana"/>
                <a:cs typeface="Verdana"/>
              </a:rPr>
              <a:t>23</a:t>
            </a:r>
            <a:r>
              <a:rPr sz="1800" b="1" i="1" spc="-105" dirty="0">
                <a:latin typeface="Verdana"/>
                <a:cs typeface="Verdana"/>
              </a:rPr>
              <a:t> </a:t>
            </a:r>
            <a:r>
              <a:rPr sz="1800" b="1" i="1" spc="-220" dirty="0">
                <a:latin typeface="Verdana"/>
                <a:cs typeface="Verdana"/>
              </a:rPr>
              <a:t>Tahun</a:t>
            </a:r>
            <a:r>
              <a:rPr sz="1800" b="1" i="1" spc="-140" dirty="0">
                <a:latin typeface="Verdana"/>
                <a:cs typeface="Verdana"/>
              </a:rPr>
              <a:t> </a:t>
            </a:r>
            <a:r>
              <a:rPr sz="1800" b="1" i="1" spc="-290" dirty="0">
                <a:latin typeface="Verdana"/>
                <a:cs typeface="Verdana"/>
              </a:rPr>
              <a:t>2002)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27000"/>
            <a:ext cx="787400" cy="7543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06070" y="2454910"/>
            <a:ext cx="4488180" cy="16764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800" b="1" spc="-185" dirty="0">
                <a:solidFill>
                  <a:srgbClr val="2E5496"/>
                </a:solidFill>
                <a:latin typeface="Tahoma"/>
                <a:cs typeface="Tahoma"/>
              </a:rPr>
              <a:t>P</a:t>
            </a:r>
            <a:r>
              <a:rPr sz="1800" b="1" spc="100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00" b="1" spc="-55" dirty="0">
                <a:solidFill>
                  <a:srgbClr val="2E5496"/>
                </a:solidFill>
                <a:latin typeface="Tahoma"/>
                <a:cs typeface="Tahoma"/>
              </a:rPr>
              <a:t>S</a:t>
            </a:r>
            <a:r>
              <a:rPr sz="1800" b="1" spc="-45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00" b="1" spc="-240" dirty="0">
                <a:solidFill>
                  <a:srgbClr val="2E5496"/>
                </a:solidFill>
                <a:latin typeface="Tahoma"/>
                <a:cs typeface="Tahoma"/>
              </a:rPr>
              <a:t>L</a:t>
            </a:r>
            <a:r>
              <a:rPr sz="1800" b="1" spc="-20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2E5496"/>
                </a:solidFill>
                <a:latin typeface="Tahoma"/>
                <a:cs typeface="Tahoma"/>
              </a:rPr>
              <a:t>9</a:t>
            </a:r>
            <a:r>
              <a:rPr sz="1800" b="1" spc="-35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00" b="1" spc="100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00" b="1" spc="50" dirty="0">
                <a:solidFill>
                  <a:srgbClr val="2E5496"/>
                </a:solidFill>
                <a:latin typeface="Tahoma"/>
                <a:cs typeface="Tahoma"/>
              </a:rPr>
              <a:t>y</a:t>
            </a:r>
            <a:r>
              <a:rPr sz="1800" b="1" spc="45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00" b="1" spc="-210" dirty="0">
                <a:solidFill>
                  <a:srgbClr val="2E5496"/>
                </a:solidFill>
                <a:latin typeface="Tahoma"/>
                <a:cs typeface="Tahoma"/>
              </a:rPr>
              <a:t>t</a:t>
            </a:r>
            <a:r>
              <a:rPr sz="1800" b="1" spc="-5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2E5496"/>
                </a:solidFill>
                <a:latin typeface="Tahoma"/>
                <a:cs typeface="Tahoma"/>
              </a:rPr>
              <a:t>1</a:t>
            </a:r>
            <a:endParaRPr sz="1800">
              <a:latin typeface="Tahoma"/>
              <a:cs typeface="Tahoma"/>
            </a:endParaRPr>
          </a:p>
          <a:p>
            <a:pPr marL="13970" marR="12065" indent="3175" algn="ctr">
              <a:lnSpc>
                <a:spcPct val="100000"/>
              </a:lnSpc>
            </a:pPr>
            <a:r>
              <a:rPr sz="1800" b="1" spc="-45" dirty="0">
                <a:latin typeface="Tahoma"/>
                <a:cs typeface="Tahoma"/>
              </a:rPr>
              <a:t>Setiap </a:t>
            </a:r>
            <a:r>
              <a:rPr sz="1800" b="1" spc="20" dirty="0">
                <a:latin typeface="Tahoma"/>
                <a:cs typeface="Tahoma"/>
              </a:rPr>
              <a:t>Anak </a:t>
            </a:r>
            <a:r>
              <a:rPr sz="1800" b="1" spc="-15" dirty="0">
                <a:latin typeface="Tahoma"/>
                <a:cs typeface="Tahoma"/>
              </a:rPr>
              <a:t>berhak </a:t>
            </a:r>
            <a:r>
              <a:rPr sz="1800" b="1" spc="-10" dirty="0">
                <a:latin typeface="Tahoma"/>
                <a:cs typeface="Tahoma"/>
              </a:rPr>
              <a:t>memperoleh 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35" dirty="0">
                <a:latin typeface="Tahoma"/>
                <a:cs typeface="Tahoma"/>
              </a:rPr>
              <a:t>Pendidikan </a:t>
            </a:r>
            <a:r>
              <a:rPr sz="1800" b="1" spc="25" dirty="0">
                <a:latin typeface="Tahoma"/>
                <a:cs typeface="Tahoma"/>
              </a:rPr>
              <a:t>dan </a:t>
            </a:r>
            <a:r>
              <a:rPr sz="1800" b="1" spc="-10" dirty="0">
                <a:latin typeface="Tahoma"/>
                <a:cs typeface="Tahoma"/>
              </a:rPr>
              <a:t>pengajaran </a:t>
            </a:r>
            <a:r>
              <a:rPr sz="1800" b="1" spc="20" dirty="0">
                <a:latin typeface="Tahoma"/>
                <a:cs typeface="Tahoma"/>
              </a:rPr>
              <a:t>dalam </a:t>
            </a:r>
            <a:r>
              <a:rPr sz="1800" b="1" spc="25" dirty="0">
                <a:latin typeface="Tahoma"/>
                <a:cs typeface="Tahoma"/>
              </a:rPr>
              <a:t> </a:t>
            </a:r>
            <a:r>
              <a:rPr sz="1800" b="1" spc="-15" dirty="0">
                <a:latin typeface="Tahoma"/>
                <a:cs typeface="Tahoma"/>
              </a:rPr>
              <a:t>rangka</a:t>
            </a:r>
            <a:r>
              <a:rPr sz="1800" b="1" spc="-40" dirty="0">
                <a:latin typeface="Tahoma"/>
                <a:cs typeface="Tahoma"/>
              </a:rPr>
              <a:t> </a:t>
            </a:r>
            <a:r>
              <a:rPr sz="1800" b="1" spc="25" dirty="0">
                <a:latin typeface="Tahoma"/>
                <a:cs typeface="Tahoma"/>
              </a:rPr>
              <a:t>pengembangan</a:t>
            </a:r>
            <a:r>
              <a:rPr sz="1800" b="1" spc="-35" dirty="0">
                <a:latin typeface="Tahoma"/>
                <a:cs typeface="Tahoma"/>
              </a:rPr>
              <a:t> </a:t>
            </a:r>
            <a:r>
              <a:rPr sz="1800" b="1" spc="-15" dirty="0">
                <a:latin typeface="Tahoma"/>
                <a:cs typeface="Tahoma"/>
              </a:rPr>
              <a:t>pribadinya</a:t>
            </a:r>
            <a:r>
              <a:rPr sz="1800" b="1" spc="-10" dirty="0">
                <a:latin typeface="Tahoma"/>
                <a:cs typeface="Tahoma"/>
              </a:rPr>
              <a:t> </a:t>
            </a:r>
            <a:r>
              <a:rPr sz="1800" b="1" spc="20" dirty="0">
                <a:latin typeface="Tahoma"/>
                <a:cs typeface="Tahoma"/>
              </a:rPr>
              <a:t>dan </a:t>
            </a:r>
            <a:r>
              <a:rPr sz="1800" b="1" spc="-515" dirty="0">
                <a:latin typeface="Tahoma"/>
                <a:cs typeface="Tahoma"/>
              </a:rPr>
              <a:t> </a:t>
            </a:r>
            <a:r>
              <a:rPr sz="1800" b="1" spc="-75" dirty="0">
                <a:latin typeface="Tahoma"/>
                <a:cs typeface="Tahoma"/>
              </a:rPr>
              <a:t>tigkat</a:t>
            </a:r>
            <a:r>
              <a:rPr sz="1800" b="1" spc="-10" dirty="0">
                <a:latin typeface="Tahoma"/>
                <a:cs typeface="Tahoma"/>
              </a:rPr>
              <a:t> </a:t>
            </a:r>
            <a:r>
              <a:rPr sz="1800" b="1" spc="15" dirty="0">
                <a:latin typeface="Tahoma"/>
                <a:cs typeface="Tahoma"/>
              </a:rPr>
              <a:t>kecerdasannya</a:t>
            </a:r>
            <a:r>
              <a:rPr sz="1800" b="1" spc="-40" dirty="0">
                <a:latin typeface="Tahoma"/>
                <a:cs typeface="Tahoma"/>
              </a:rPr>
              <a:t> </a:t>
            </a:r>
            <a:r>
              <a:rPr sz="1800" b="1" spc="-45" dirty="0">
                <a:latin typeface="Tahoma"/>
                <a:cs typeface="Tahoma"/>
              </a:rPr>
              <a:t>sesuai</a:t>
            </a:r>
            <a:r>
              <a:rPr sz="1800" b="1" spc="-65" dirty="0">
                <a:latin typeface="Tahoma"/>
                <a:cs typeface="Tahoma"/>
              </a:rPr>
              <a:t> minat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spc="20" dirty="0">
                <a:latin typeface="Tahoma"/>
                <a:cs typeface="Tahoma"/>
              </a:rPr>
              <a:t>dan </a:t>
            </a:r>
            <a:r>
              <a:rPr sz="1800" b="1" spc="25" dirty="0">
                <a:latin typeface="Tahoma"/>
                <a:cs typeface="Tahoma"/>
              </a:rPr>
              <a:t> </a:t>
            </a:r>
            <a:r>
              <a:rPr sz="1800" b="1" spc="40" dirty="0">
                <a:latin typeface="Tahoma"/>
                <a:cs typeface="Tahoma"/>
              </a:rPr>
              <a:t>b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50" dirty="0">
                <a:latin typeface="Tahoma"/>
                <a:cs typeface="Tahoma"/>
              </a:rPr>
              <a:t>k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210" dirty="0">
                <a:latin typeface="Tahoma"/>
                <a:cs typeface="Tahoma"/>
              </a:rPr>
              <a:t>t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65" dirty="0">
                <a:latin typeface="Tahoma"/>
                <a:cs typeface="Tahoma"/>
              </a:rPr>
              <a:t>(UU</a:t>
            </a:r>
            <a:r>
              <a:rPr sz="1800" b="1" spc="-45" dirty="0">
                <a:latin typeface="Tahoma"/>
                <a:cs typeface="Tahoma"/>
              </a:rPr>
              <a:t> </a:t>
            </a:r>
            <a:r>
              <a:rPr sz="1800" b="1" spc="-150" dirty="0">
                <a:latin typeface="Tahoma"/>
                <a:cs typeface="Tahoma"/>
              </a:rPr>
              <a:t>35</a:t>
            </a:r>
            <a:r>
              <a:rPr sz="1800" b="1" spc="-220" dirty="0">
                <a:latin typeface="Tahoma"/>
                <a:cs typeface="Tahoma"/>
              </a:rPr>
              <a:t>/</a:t>
            </a:r>
            <a:r>
              <a:rPr sz="1800" b="1" spc="-150" dirty="0">
                <a:latin typeface="Tahoma"/>
                <a:cs typeface="Tahoma"/>
              </a:rPr>
              <a:t>2014</a:t>
            </a:r>
            <a:r>
              <a:rPr sz="1800" b="1" spc="-135" dirty="0"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87950" y="2449829"/>
            <a:ext cx="6990080" cy="2352040"/>
          </a:xfrm>
          <a:custGeom>
            <a:avLst/>
            <a:gdLst/>
            <a:ahLst/>
            <a:cxnLst/>
            <a:rect l="l" t="t" r="r" b="b"/>
            <a:pathLst>
              <a:path w="6990080" h="2352040">
                <a:moveTo>
                  <a:pt x="0" y="2352040"/>
                </a:moveTo>
                <a:lnTo>
                  <a:pt x="6990080" y="2352040"/>
                </a:lnTo>
                <a:lnTo>
                  <a:pt x="6990080" y="0"/>
                </a:lnTo>
                <a:lnTo>
                  <a:pt x="0" y="0"/>
                </a:lnTo>
                <a:lnTo>
                  <a:pt x="0" y="2352040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46953" y="2447290"/>
            <a:ext cx="6666230" cy="208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870"/>
              </a:lnSpc>
              <a:spcBef>
                <a:spcPts val="100"/>
              </a:spcBef>
            </a:pPr>
            <a:r>
              <a:rPr sz="1600" b="1" spc="-40" dirty="0">
                <a:solidFill>
                  <a:srgbClr val="2E5496"/>
                </a:solidFill>
                <a:latin typeface="Tahoma"/>
                <a:cs typeface="Tahoma"/>
              </a:rPr>
              <a:t>Pasal</a:t>
            </a:r>
            <a:r>
              <a:rPr sz="1600" b="1" spc="-50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600" b="1" spc="-130" dirty="0">
                <a:solidFill>
                  <a:srgbClr val="2E5496"/>
                </a:solidFill>
                <a:latin typeface="Tahoma"/>
                <a:cs typeface="Tahoma"/>
              </a:rPr>
              <a:t>56</a:t>
            </a:r>
            <a:endParaRPr sz="1600">
              <a:latin typeface="Tahoma"/>
              <a:cs typeface="Tahoma"/>
            </a:endParaRPr>
          </a:p>
          <a:p>
            <a:pPr marL="635" algn="ctr">
              <a:lnSpc>
                <a:spcPts val="2350"/>
              </a:lnSpc>
            </a:pPr>
            <a:r>
              <a:rPr sz="2000" b="1" spc="-15" dirty="0">
                <a:latin typeface="Calibri"/>
                <a:cs typeface="Calibri"/>
              </a:rPr>
              <a:t>Pemerintah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Pemerintah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Daerah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dalam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menyelenggarakan</a:t>
            </a:r>
            <a:endParaRPr sz="2000">
              <a:latin typeface="Calibri"/>
              <a:cs typeface="Calibri"/>
            </a:endParaRPr>
          </a:p>
          <a:p>
            <a:pPr marL="12700" marR="5080" indent="1905" algn="ctr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pemeliharaan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dan </a:t>
            </a:r>
            <a:r>
              <a:rPr sz="2000" b="1" spc="-20" dirty="0">
                <a:latin typeface="Calibri"/>
                <a:cs typeface="Calibri"/>
              </a:rPr>
              <a:t>perawatan</a:t>
            </a:r>
            <a:r>
              <a:rPr sz="2000" b="1" spc="-5" dirty="0">
                <a:latin typeface="Calibri"/>
                <a:cs typeface="Calibri"/>
              </a:rPr>
              <a:t> wajib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mengupayakan</a:t>
            </a:r>
            <a:r>
              <a:rPr sz="2000" b="1" spc="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dan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membantu</a:t>
            </a:r>
            <a:r>
              <a:rPr sz="2000" b="1" spc="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Anak,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agar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Anak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dapat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bebas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beristirahat,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bermain,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berekreasi,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berkreasi,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berkarya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seni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budaya;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memperoleh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sarana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bermain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yang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memenuhi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syarat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kesehatan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15" dirty="0">
                <a:latin typeface="Calibri"/>
                <a:cs typeface="Calibri"/>
              </a:rPr>
              <a:t> keselamatan.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6070" y="4695190"/>
            <a:ext cx="4881880" cy="1686560"/>
          </a:xfrm>
          <a:custGeom>
            <a:avLst/>
            <a:gdLst/>
            <a:ahLst/>
            <a:cxnLst/>
            <a:rect l="l" t="t" r="r" b="b"/>
            <a:pathLst>
              <a:path w="4881880" h="1686560">
                <a:moveTo>
                  <a:pt x="0" y="1686560"/>
                </a:moveTo>
                <a:lnTo>
                  <a:pt x="4881880" y="1686560"/>
                </a:lnTo>
                <a:lnTo>
                  <a:pt x="4881880" y="0"/>
                </a:lnTo>
                <a:lnTo>
                  <a:pt x="0" y="0"/>
                </a:lnTo>
                <a:lnTo>
                  <a:pt x="0" y="1686560"/>
                </a:lnTo>
                <a:close/>
              </a:path>
            </a:pathLst>
          </a:custGeom>
          <a:ln w="127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1315" y="4693221"/>
            <a:ext cx="4768850" cy="1670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175"/>
              </a:lnSpc>
              <a:spcBef>
                <a:spcPts val="110"/>
              </a:spcBef>
            </a:pPr>
            <a:r>
              <a:rPr sz="1850" b="1" spc="-35" dirty="0">
                <a:solidFill>
                  <a:srgbClr val="2E5496"/>
                </a:solidFill>
                <a:latin typeface="Tahoma"/>
                <a:cs typeface="Tahoma"/>
              </a:rPr>
              <a:t>P</a:t>
            </a:r>
            <a:r>
              <a:rPr sz="1850" b="1" spc="-40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50" b="1" spc="-5" dirty="0">
                <a:solidFill>
                  <a:srgbClr val="2E5496"/>
                </a:solidFill>
                <a:latin typeface="Tahoma"/>
                <a:cs typeface="Tahoma"/>
              </a:rPr>
              <a:t>s</a:t>
            </a:r>
            <a:r>
              <a:rPr sz="1850" b="1" spc="-20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50" b="1" spc="-114" dirty="0">
                <a:solidFill>
                  <a:srgbClr val="2E5496"/>
                </a:solidFill>
                <a:latin typeface="Tahoma"/>
                <a:cs typeface="Tahoma"/>
              </a:rPr>
              <a:t>l</a:t>
            </a:r>
            <a:r>
              <a:rPr sz="1850" b="1" spc="25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50" b="1" spc="-135" dirty="0">
                <a:solidFill>
                  <a:srgbClr val="2E5496"/>
                </a:solidFill>
                <a:latin typeface="Tahoma"/>
                <a:cs typeface="Tahoma"/>
              </a:rPr>
              <a:t>9</a:t>
            </a:r>
            <a:r>
              <a:rPr sz="1850" b="1" spc="-10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50" b="1" spc="110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50" b="1" spc="60" dirty="0">
                <a:solidFill>
                  <a:srgbClr val="2E5496"/>
                </a:solidFill>
                <a:latin typeface="Tahoma"/>
                <a:cs typeface="Tahoma"/>
              </a:rPr>
              <a:t>ya</a:t>
            </a:r>
            <a:r>
              <a:rPr sz="1850" b="1" spc="-215" dirty="0">
                <a:solidFill>
                  <a:srgbClr val="2E5496"/>
                </a:solidFill>
                <a:latin typeface="Tahoma"/>
                <a:cs typeface="Tahoma"/>
              </a:rPr>
              <a:t>t</a:t>
            </a:r>
            <a:r>
              <a:rPr sz="1850" b="1" spc="35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50" b="1" spc="-135" dirty="0">
                <a:solidFill>
                  <a:srgbClr val="2E5496"/>
                </a:solidFill>
                <a:latin typeface="Tahoma"/>
                <a:cs typeface="Tahoma"/>
              </a:rPr>
              <a:t>2</a:t>
            </a:r>
            <a:endParaRPr sz="1850">
              <a:latin typeface="Tahoma"/>
              <a:cs typeface="Tahoma"/>
            </a:endParaRPr>
          </a:p>
          <a:p>
            <a:pPr marL="12065" marR="5080" algn="ctr">
              <a:lnSpc>
                <a:spcPts val="2160"/>
              </a:lnSpc>
              <a:spcBef>
                <a:spcPts val="30"/>
              </a:spcBef>
            </a:pPr>
            <a:r>
              <a:rPr sz="1800" b="1" spc="-10" dirty="0">
                <a:latin typeface="Calibri"/>
                <a:cs typeface="Calibri"/>
              </a:rPr>
              <a:t>Setiap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Anak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berhak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mendapatkan</a:t>
            </a:r>
            <a:r>
              <a:rPr sz="1800" b="1" spc="5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perlindungan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di </a:t>
            </a:r>
            <a:r>
              <a:rPr sz="1800" b="1" spc="-39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satuan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pendidikan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dari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kejahatan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seksual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dan 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Kekerasan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yang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dilakukan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oleh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pendidik,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tenaga</a:t>
            </a:r>
            <a:endParaRPr sz="1800">
              <a:latin typeface="Calibri"/>
              <a:cs typeface="Calibri"/>
            </a:endParaRPr>
          </a:p>
          <a:p>
            <a:pPr marL="205104" marR="200025" algn="ctr">
              <a:lnSpc>
                <a:spcPts val="2160"/>
              </a:lnSpc>
            </a:pPr>
            <a:r>
              <a:rPr sz="1800" b="1" spc="-15" dirty="0">
                <a:latin typeface="Calibri"/>
                <a:cs typeface="Calibri"/>
              </a:rPr>
              <a:t>kependidikan,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sesama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peserta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didik,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dan/atau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pihak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lain.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80050" y="4880609"/>
            <a:ext cx="4315460" cy="1977389"/>
          </a:xfrm>
          <a:custGeom>
            <a:avLst/>
            <a:gdLst/>
            <a:ahLst/>
            <a:cxnLst/>
            <a:rect l="l" t="t" r="r" b="b"/>
            <a:pathLst>
              <a:path w="4315459" h="1977390">
                <a:moveTo>
                  <a:pt x="4315459" y="1977388"/>
                </a:moveTo>
                <a:lnTo>
                  <a:pt x="4315459" y="0"/>
                </a:lnTo>
                <a:lnTo>
                  <a:pt x="0" y="0"/>
                </a:lnTo>
                <a:lnTo>
                  <a:pt x="0" y="19773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09895" y="4875783"/>
            <a:ext cx="4257040" cy="196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20"/>
              </a:lnSpc>
              <a:spcBef>
                <a:spcPts val="100"/>
              </a:spcBef>
            </a:pPr>
            <a:r>
              <a:rPr sz="1800" b="1" spc="-185" dirty="0">
                <a:solidFill>
                  <a:srgbClr val="2E5496"/>
                </a:solidFill>
                <a:latin typeface="Tahoma"/>
                <a:cs typeface="Tahoma"/>
              </a:rPr>
              <a:t>P</a:t>
            </a:r>
            <a:r>
              <a:rPr sz="1800" b="1" spc="100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00" b="1" spc="-55" dirty="0">
                <a:solidFill>
                  <a:srgbClr val="2E5496"/>
                </a:solidFill>
                <a:latin typeface="Tahoma"/>
                <a:cs typeface="Tahoma"/>
              </a:rPr>
              <a:t>S</a:t>
            </a:r>
            <a:r>
              <a:rPr sz="1800" b="1" spc="-45" dirty="0">
                <a:solidFill>
                  <a:srgbClr val="2E5496"/>
                </a:solidFill>
                <a:latin typeface="Tahoma"/>
                <a:cs typeface="Tahoma"/>
              </a:rPr>
              <a:t>A</a:t>
            </a:r>
            <a:r>
              <a:rPr sz="1800" b="1" spc="-240" dirty="0">
                <a:solidFill>
                  <a:srgbClr val="2E5496"/>
                </a:solidFill>
                <a:latin typeface="Tahoma"/>
                <a:cs typeface="Tahoma"/>
              </a:rPr>
              <a:t>L</a:t>
            </a:r>
            <a:r>
              <a:rPr sz="1800" b="1" spc="-20" dirty="0">
                <a:solidFill>
                  <a:srgbClr val="2E5496"/>
                </a:solidFill>
                <a:latin typeface="Tahoma"/>
                <a:cs typeface="Tahoma"/>
              </a:rPr>
              <a:t> </a:t>
            </a:r>
            <a:r>
              <a:rPr sz="1800" b="1" spc="-155" dirty="0">
                <a:solidFill>
                  <a:srgbClr val="2E5496"/>
                </a:solidFill>
                <a:latin typeface="Tahoma"/>
                <a:cs typeface="Tahoma"/>
              </a:rPr>
              <a:t>2</a:t>
            </a:r>
            <a:r>
              <a:rPr sz="1800" b="1" spc="-140" dirty="0">
                <a:solidFill>
                  <a:srgbClr val="2E5496"/>
                </a:solidFill>
                <a:latin typeface="Tahoma"/>
                <a:cs typeface="Tahoma"/>
              </a:rPr>
              <a:t>8</a:t>
            </a:r>
            <a:endParaRPr sz="1800">
              <a:latin typeface="Tahoma"/>
              <a:cs typeface="Tahoma"/>
            </a:endParaRPr>
          </a:p>
          <a:p>
            <a:pPr marL="80645" marR="76835" indent="43180" algn="just">
              <a:lnSpc>
                <a:spcPts val="2160"/>
              </a:lnSpc>
              <a:spcBef>
                <a:spcPts val="30"/>
              </a:spcBef>
            </a:pPr>
            <a:r>
              <a:rPr sz="1800" spc="-20" dirty="0">
                <a:latin typeface="Calibri"/>
                <a:cs typeface="Calibri"/>
              </a:rPr>
              <a:t>Negara </a:t>
            </a:r>
            <a:r>
              <a:rPr sz="1800" spc="-10" dirty="0">
                <a:latin typeface="Calibri"/>
                <a:cs typeface="Calibri"/>
              </a:rPr>
              <a:t>mengakui </a:t>
            </a:r>
            <a:r>
              <a:rPr sz="1800" spc="-5" dirty="0">
                <a:latin typeface="Calibri"/>
                <a:cs typeface="Calibri"/>
              </a:rPr>
              <a:t>hak anak </a:t>
            </a:r>
            <a:r>
              <a:rPr sz="1800" spc="-15" dirty="0">
                <a:latin typeface="Calibri"/>
                <a:cs typeface="Calibri"/>
              </a:rPr>
              <a:t>atas </a:t>
            </a:r>
            <a:r>
              <a:rPr sz="1800" spc="-10" dirty="0">
                <a:latin typeface="Calibri"/>
                <a:cs typeface="Calibri"/>
              </a:rPr>
              <a:t>Pendidikan </a:t>
            </a:r>
            <a:r>
              <a:rPr sz="1800" spc="-5" dirty="0">
                <a:latin typeface="Calibri"/>
                <a:cs typeface="Calibri"/>
              </a:rPr>
              <a:t> dan </a:t>
            </a:r>
            <a:r>
              <a:rPr sz="1800" spc="-10" dirty="0">
                <a:latin typeface="Calibri"/>
                <a:cs typeface="Calibri"/>
              </a:rPr>
              <a:t>mengambil langkah-langkah yang tepat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memastikan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bahwa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disiplin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sekolah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ts val="2090"/>
              </a:lnSpc>
            </a:pPr>
            <a:r>
              <a:rPr sz="1800" spc="-10" dirty="0">
                <a:latin typeface="Calibri"/>
                <a:cs typeface="Calibri"/>
              </a:rPr>
              <a:t>dilaksanakan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cara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yang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sesuai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martabat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kemanusiaan</a:t>
            </a:r>
            <a:r>
              <a:rPr sz="1800" spc="-5" dirty="0">
                <a:latin typeface="Calibri"/>
                <a:cs typeface="Calibri"/>
              </a:rPr>
              <a:t> anak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(Konvensi </a:t>
            </a:r>
            <a:r>
              <a:rPr sz="2000" b="1" spc="-5" dirty="0">
                <a:latin typeface="Calibri"/>
                <a:cs typeface="Calibri"/>
              </a:rPr>
              <a:t>Hak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Anak)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39" y="124460"/>
            <a:ext cx="635000" cy="594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9809" y="997734"/>
            <a:ext cx="7868130" cy="50910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59021" y="2190686"/>
            <a:ext cx="3437890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69440F"/>
                </a:solidFill>
                <a:latin typeface="Tahoma"/>
                <a:cs typeface="Tahoma"/>
              </a:rPr>
              <a:t>Pemenuhan </a:t>
            </a:r>
            <a:r>
              <a:rPr sz="3200" b="1" spc="-10" dirty="0">
                <a:solidFill>
                  <a:srgbClr val="69440F"/>
                </a:solidFill>
                <a:latin typeface="Tahoma"/>
                <a:cs typeface="Tahoma"/>
              </a:rPr>
              <a:t>hak- </a:t>
            </a:r>
            <a:r>
              <a:rPr sz="3200" b="1" spc="-925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-5" dirty="0">
                <a:solidFill>
                  <a:srgbClr val="69440F"/>
                </a:solidFill>
                <a:latin typeface="Tahoma"/>
                <a:cs typeface="Tahoma"/>
              </a:rPr>
              <a:t>hak </a:t>
            </a:r>
            <a:r>
              <a:rPr sz="3200" b="1" spc="45" dirty="0">
                <a:solidFill>
                  <a:srgbClr val="69440F"/>
                </a:solidFill>
                <a:latin typeface="Tahoma"/>
                <a:cs typeface="Tahoma"/>
              </a:rPr>
              <a:t>anak </a:t>
            </a:r>
            <a:r>
              <a:rPr sz="3200" b="1" spc="-130" dirty="0">
                <a:solidFill>
                  <a:srgbClr val="69440F"/>
                </a:solidFill>
                <a:latin typeface="Tahoma"/>
                <a:cs typeface="Tahoma"/>
              </a:rPr>
              <a:t>hari </a:t>
            </a:r>
            <a:r>
              <a:rPr sz="3200" b="1" spc="-175" dirty="0">
                <a:solidFill>
                  <a:srgbClr val="69440F"/>
                </a:solidFill>
                <a:latin typeface="Tahoma"/>
                <a:cs typeface="Tahoma"/>
              </a:rPr>
              <a:t>ini </a:t>
            </a:r>
            <a:r>
              <a:rPr sz="3200" b="1" spc="-170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-55" dirty="0">
                <a:solidFill>
                  <a:srgbClr val="69440F"/>
                </a:solidFill>
                <a:latin typeface="Tahoma"/>
                <a:cs typeface="Tahoma"/>
              </a:rPr>
              <a:t>menentukan </a:t>
            </a:r>
            <a:r>
              <a:rPr sz="3200" b="1" spc="-50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-105" dirty="0">
                <a:solidFill>
                  <a:srgbClr val="69440F"/>
                </a:solidFill>
                <a:latin typeface="Tahoma"/>
                <a:cs typeface="Tahoma"/>
              </a:rPr>
              <a:t>kualitas</a:t>
            </a:r>
            <a:r>
              <a:rPr sz="3200" b="1" spc="-40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30" dirty="0">
                <a:solidFill>
                  <a:srgbClr val="69440F"/>
                </a:solidFill>
                <a:latin typeface="Tahoma"/>
                <a:cs typeface="Tahoma"/>
              </a:rPr>
              <a:t>bangsa </a:t>
            </a:r>
            <a:r>
              <a:rPr sz="3200" b="1" spc="35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-55" dirty="0">
                <a:solidFill>
                  <a:srgbClr val="69440F"/>
                </a:solidFill>
                <a:latin typeface="Tahoma"/>
                <a:cs typeface="Tahoma"/>
              </a:rPr>
              <a:t>di</a:t>
            </a:r>
            <a:r>
              <a:rPr sz="3200" b="1" spc="-60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25" dirty="0">
                <a:solidFill>
                  <a:srgbClr val="69440F"/>
                </a:solidFill>
                <a:latin typeface="Tahoma"/>
                <a:cs typeface="Tahoma"/>
              </a:rPr>
              <a:t>masa</a:t>
            </a:r>
            <a:r>
              <a:rPr sz="3200" b="1" spc="-40" dirty="0">
                <a:solidFill>
                  <a:srgbClr val="69440F"/>
                </a:solidFill>
                <a:latin typeface="Tahoma"/>
                <a:cs typeface="Tahoma"/>
              </a:rPr>
              <a:t> </a:t>
            </a:r>
            <a:r>
              <a:rPr sz="3200" b="1" spc="75" dirty="0">
                <a:solidFill>
                  <a:srgbClr val="69440F"/>
                </a:solidFill>
                <a:latin typeface="Tahoma"/>
                <a:cs typeface="Tahoma"/>
              </a:rPr>
              <a:t>depan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31900" y="213359"/>
            <a:ext cx="2219960" cy="2222500"/>
          </a:xfrm>
          <a:custGeom>
            <a:avLst/>
            <a:gdLst/>
            <a:ahLst/>
            <a:cxnLst/>
            <a:rect l="l" t="t" r="r" b="b"/>
            <a:pathLst>
              <a:path w="2219960" h="2222500">
                <a:moveTo>
                  <a:pt x="1109980" y="0"/>
                </a:moveTo>
                <a:lnTo>
                  <a:pt x="1061831" y="1026"/>
                </a:lnTo>
                <a:lnTo>
                  <a:pt x="1014206" y="4079"/>
                </a:lnTo>
                <a:lnTo>
                  <a:pt x="967146" y="9116"/>
                </a:lnTo>
                <a:lnTo>
                  <a:pt x="920694" y="16095"/>
                </a:lnTo>
                <a:lnTo>
                  <a:pt x="874891" y="24975"/>
                </a:lnTo>
                <a:lnTo>
                  <a:pt x="829778" y="35713"/>
                </a:lnTo>
                <a:lnTo>
                  <a:pt x="785398" y="48269"/>
                </a:lnTo>
                <a:lnTo>
                  <a:pt x="741791" y="62601"/>
                </a:lnTo>
                <a:lnTo>
                  <a:pt x="699000" y="78666"/>
                </a:lnTo>
                <a:lnTo>
                  <a:pt x="657066" y="96423"/>
                </a:lnTo>
                <a:lnTo>
                  <a:pt x="616031" y="115831"/>
                </a:lnTo>
                <a:lnTo>
                  <a:pt x="575936" y="136848"/>
                </a:lnTo>
                <a:lnTo>
                  <a:pt x="536824" y="159431"/>
                </a:lnTo>
                <a:lnTo>
                  <a:pt x="498735" y="183539"/>
                </a:lnTo>
                <a:lnTo>
                  <a:pt x="461711" y="209132"/>
                </a:lnTo>
                <a:lnTo>
                  <a:pt x="425795" y="236165"/>
                </a:lnTo>
                <a:lnTo>
                  <a:pt x="391027" y="264599"/>
                </a:lnTo>
                <a:lnTo>
                  <a:pt x="357449" y="294392"/>
                </a:lnTo>
                <a:lnTo>
                  <a:pt x="325104" y="325500"/>
                </a:lnTo>
                <a:lnTo>
                  <a:pt x="294032" y="357884"/>
                </a:lnTo>
                <a:lnTo>
                  <a:pt x="264275" y="391501"/>
                </a:lnTo>
                <a:lnTo>
                  <a:pt x="235875" y="426310"/>
                </a:lnTo>
                <a:lnTo>
                  <a:pt x="208874" y="462268"/>
                </a:lnTo>
                <a:lnTo>
                  <a:pt x="183313" y="499335"/>
                </a:lnTo>
                <a:lnTo>
                  <a:pt x="159233" y="537467"/>
                </a:lnTo>
                <a:lnTo>
                  <a:pt x="136678" y="576625"/>
                </a:lnTo>
                <a:lnTo>
                  <a:pt x="115687" y="616765"/>
                </a:lnTo>
                <a:lnTo>
                  <a:pt x="96303" y="657847"/>
                </a:lnTo>
                <a:lnTo>
                  <a:pt x="78568" y="699827"/>
                </a:lnTo>
                <a:lnTo>
                  <a:pt x="62522" y="742666"/>
                </a:lnTo>
                <a:lnTo>
                  <a:pt x="48209" y="786321"/>
                </a:lnTo>
                <a:lnTo>
                  <a:pt x="35668" y="830750"/>
                </a:lnTo>
                <a:lnTo>
                  <a:pt x="24943" y="875912"/>
                </a:lnTo>
                <a:lnTo>
                  <a:pt x="16074" y="921764"/>
                </a:lnTo>
                <a:lnTo>
                  <a:pt x="9104" y="968266"/>
                </a:lnTo>
                <a:lnTo>
                  <a:pt x="4074" y="1015375"/>
                </a:lnTo>
                <a:lnTo>
                  <a:pt x="1025" y="1063050"/>
                </a:lnTo>
                <a:lnTo>
                  <a:pt x="0" y="1111250"/>
                </a:lnTo>
                <a:lnTo>
                  <a:pt x="1025" y="1159449"/>
                </a:lnTo>
                <a:lnTo>
                  <a:pt x="4074" y="1207124"/>
                </a:lnTo>
                <a:lnTo>
                  <a:pt x="9104" y="1254233"/>
                </a:lnTo>
                <a:lnTo>
                  <a:pt x="16074" y="1300735"/>
                </a:lnTo>
                <a:lnTo>
                  <a:pt x="24943" y="1346587"/>
                </a:lnTo>
                <a:lnTo>
                  <a:pt x="35668" y="1391749"/>
                </a:lnTo>
                <a:lnTo>
                  <a:pt x="48209" y="1436178"/>
                </a:lnTo>
                <a:lnTo>
                  <a:pt x="62522" y="1479833"/>
                </a:lnTo>
                <a:lnTo>
                  <a:pt x="78568" y="1522672"/>
                </a:lnTo>
                <a:lnTo>
                  <a:pt x="96303" y="1564652"/>
                </a:lnTo>
                <a:lnTo>
                  <a:pt x="115687" y="1605734"/>
                </a:lnTo>
                <a:lnTo>
                  <a:pt x="136678" y="1645874"/>
                </a:lnTo>
                <a:lnTo>
                  <a:pt x="159233" y="1685032"/>
                </a:lnTo>
                <a:lnTo>
                  <a:pt x="183313" y="1723164"/>
                </a:lnTo>
                <a:lnTo>
                  <a:pt x="208874" y="1760231"/>
                </a:lnTo>
                <a:lnTo>
                  <a:pt x="235875" y="1796189"/>
                </a:lnTo>
                <a:lnTo>
                  <a:pt x="264275" y="1830998"/>
                </a:lnTo>
                <a:lnTo>
                  <a:pt x="294032" y="1864615"/>
                </a:lnTo>
                <a:lnTo>
                  <a:pt x="325104" y="1896999"/>
                </a:lnTo>
                <a:lnTo>
                  <a:pt x="357449" y="1928107"/>
                </a:lnTo>
                <a:lnTo>
                  <a:pt x="391027" y="1957900"/>
                </a:lnTo>
                <a:lnTo>
                  <a:pt x="425795" y="1986334"/>
                </a:lnTo>
                <a:lnTo>
                  <a:pt x="461711" y="2013367"/>
                </a:lnTo>
                <a:lnTo>
                  <a:pt x="498735" y="2038960"/>
                </a:lnTo>
                <a:lnTo>
                  <a:pt x="536824" y="2063068"/>
                </a:lnTo>
                <a:lnTo>
                  <a:pt x="575936" y="2085651"/>
                </a:lnTo>
                <a:lnTo>
                  <a:pt x="616031" y="2106668"/>
                </a:lnTo>
                <a:lnTo>
                  <a:pt x="657066" y="2126076"/>
                </a:lnTo>
                <a:lnTo>
                  <a:pt x="699000" y="2143833"/>
                </a:lnTo>
                <a:lnTo>
                  <a:pt x="741791" y="2159898"/>
                </a:lnTo>
                <a:lnTo>
                  <a:pt x="785398" y="2174230"/>
                </a:lnTo>
                <a:lnTo>
                  <a:pt x="829778" y="2186786"/>
                </a:lnTo>
                <a:lnTo>
                  <a:pt x="874891" y="2197524"/>
                </a:lnTo>
                <a:lnTo>
                  <a:pt x="920694" y="2206404"/>
                </a:lnTo>
                <a:lnTo>
                  <a:pt x="967146" y="2213383"/>
                </a:lnTo>
                <a:lnTo>
                  <a:pt x="1014206" y="2218420"/>
                </a:lnTo>
                <a:lnTo>
                  <a:pt x="1061831" y="2221473"/>
                </a:lnTo>
                <a:lnTo>
                  <a:pt x="1109980" y="2222500"/>
                </a:lnTo>
                <a:lnTo>
                  <a:pt x="1158128" y="2221473"/>
                </a:lnTo>
                <a:lnTo>
                  <a:pt x="1205753" y="2218420"/>
                </a:lnTo>
                <a:lnTo>
                  <a:pt x="1252813" y="2213383"/>
                </a:lnTo>
                <a:lnTo>
                  <a:pt x="1299265" y="2206404"/>
                </a:lnTo>
                <a:lnTo>
                  <a:pt x="1345068" y="2197524"/>
                </a:lnTo>
                <a:lnTo>
                  <a:pt x="1390181" y="2186786"/>
                </a:lnTo>
                <a:lnTo>
                  <a:pt x="1434561" y="2174230"/>
                </a:lnTo>
                <a:lnTo>
                  <a:pt x="1478168" y="2159898"/>
                </a:lnTo>
                <a:lnTo>
                  <a:pt x="1520959" y="2143833"/>
                </a:lnTo>
                <a:lnTo>
                  <a:pt x="1562893" y="2126076"/>
                </a:lnTo>
                <a:lnTo>
                  <a:pt x="1603928" y="2106668"/>
                </a:lnTo>
                <a:lnTo>
                  <a:pt x="1644023" y="2085651"/>
                </a:lnTo>
                <a:lnTo>
                  <a:pt x="1683135" y="2063068"/>
                </a:lnTo>
                <a:lnTo>
                  <a:pt x="1721224" y="2038960"/>
                </a:lnTo>
                <a:lnTo>
                  <a:pt x="1758248" y="2013367"/>
                </a:lnTo>
                <a:lnTo>
                  <a:pt x="1794164" y="1986334"/>
                </a:lnTo>
                <a:lnTo>
                  <a:pt x="1828932" y="1957900"/>
                </a:lnTo>
                <a:lnTo>
                  <a:pt x="1862510" y="1928107"/>
                </a:lnTo>
                <a:lnTo>
                  <a:pt x="1894855" y="1896999"/>
                </a:lnTo>
                <a:lnTo>
                  <a:pt x="1925927" y="1864615"/>
                </a:lnTo>
                <a:lnTo>
                  <a:pt x="1955684" y="1830998"/>
                </a:lnTo>
                <a:lnTo>
                  <a:pt x="1984084" y="1796189"/>
                </a:lnTo>
                <a:lnTo>
                  <a:pt x="2011085" y="1760231"/>
                </a:lnTo>
                <a:lnTo>
                  <a:pt x="2036646" y="1723164"/>
                </a:lnTo>
                <a:lnTo>
                  <a:pt x="2060726" y="1685032"/>
                </a:lnTo>
                <a:lnTo>
                  <a:pt x="2083281" y="1645874"/>
                </a:lnTo>
                <a:lnTo>
                  <a:pt x="2104272" y="1605734"/>
                </a:lnTo>
                <a:lnTo>
                  <a:pt x="2123656" y="1564652"/>
                </a:lnTo>
                <a:lnTo>
                  <a:pt x="2141391" y="1522672"/>
                </a:lnTo>
                <a:lnTo>
                  <a:pt x="2157437" y="1479833"/>
                </a:lnTo>
                <a:lnTo>
                  <a:pt x="2171750" y="1436178"/>
                </a:lnTo>
                <a:lnTo>
                  <a:pt x="2184291" y="1391749"/>
                </a:lnTo>
                <a:lnTo>
                  <a:pt x="2195016" y="1346587"/>
                </a:lnTo>
                <a:lnTo>
                  <a:pt x="2203885" y="1300735"/>
                </a:lnTo>
                <a:lnTo>
                  <a:pt x="2210855" y="1254233"/>
                </a:lnTo>
                <a:lnTo>
                  <a:pt x="2215885" y="1207124"/>
                </a:lnTo>
                <a:lnTo>
                  <a:pt x="2218934" y="1159449"/>
                </a:lnTo>
                <a:lnTo>
                  <a:pt x="2219960" y="1111250"/>
                </a:lnTo>
                <a:lnTo>
                  <a:pt x="2218934" y="1063050"/>
                </a:lnTo>
                <a:lnTo>
                  <a:pt x="2215885" y="1015375"/>
                </a:lnTo>
                <a:lnTo>
                  <a:pt x="2210855" y="968266"/>
                </a:lnTo>
                <a:lnTo>
                  <a:pt x="2203885" y="921764"/>
                </a:lnTo>
                <a:lnTo>
                  <a:pt x="2195016" y="875912"/>
                </a:lnTo>
                <a:lnTo>
                  <a:pt x="2184291" y="830750"/>
                </a:lnTo>
                <a:lnTo>
                  <a:pt x="2171750" y="786321"/>
                </a:lnTo>
                <a:lnTo>
                  <a:pt x="2157437" y="742666"/>
                </a:lnTo>
                <a:lnTo>
                  <a:pt x="2141391" y="699827"/>
                </a:lnTo>
                <a:lnTo>
                  <a:pt x="2123656" y="657847"/>
                </a:lnTo>
                <a:lnTo>
                  <a:pt x="2104272" y="616765"/>
                </a:lnTo>
                <a:lnTo>
                  <a:pt x="2083281" y="576625"/>
                </a:lnTo>
                <a:lnTo>
                  <a:pt x="2060726" y="537467"/>
                </a:lnTo>
                <a:lnTo>
                  <a:pt x="2036646" y="499335"/>
                </a:lnTo>
                <a:lnTo>
                  <a:pt x="2011085" y="462268"/>
                </a:lnTo>
                <a:lnTo>
                  <a:pt x="1984084" y="426310"/>
                </a:lnTo>
                <a:lnTo>
                  <a:pt x="1955684" y="391501"/>
                </a:lnTo>
                <a:lnTo>
                  <a:pt x="1925927" y="357884"/>
                </a:lnTo>
                <a:lnTo>
                  <a:pt x="1894855" y="325501"/>
                </a:lnTo>
                <a:lnTo>
                  <a:pt x="1862510" y="294392"/>
                </a:lnTo>
                <a:lnTo>
                  <a:pt x="1828932" y="264599"/>
                </a:lnTo>
                <a:lnTo>
                  <a:pt x="1794164" y="236165"/>
                </a:lnTo>
                <a:lnTo>
                  <a:pt x="1758248" y="209132"/>
                </a:lnTo>
                <a:lnTo>
                  <a:pt x="1721224" y="183539"/>
                </a:lnTo>
                <a:lnTo>
                  <a:pt x="1683135" y="159431"/>
                </a:lnTo>
                <a:lnTo>
                  <a:pt x="1644023" y="136848"/>
                </a:lnTo>
                <a:lnTo>
                  <a:pt x="1603928" y="115831"/>
                </a:lnTo>
                <a:lnTo>
                  <a:pt x="1562893" y="96423"/>
                </a:lnTo>
                <a:lnTo>
                  <a:pt x="1520959" y="78666"/>
                </a:lnTo>
                <a:lnTo>
                  <a:pt x="1478168" y="62601"/>
                </a:lnTo>
                <a:lnTo>
                  <a:pt x="1434561" y="48269"/>
                </a:lnTo>
                <a:lnTo>
                  <a:pt x="1390181" y="35713"/>
                </a:lnTo>
                <a:lnTo>
                  <a:pt x="1345068" y="24975"/>
                </a:lnTo>
                <a:lnTo>
                  <a:pt x="1299265" y="16095"/>
                </a:lnTo>
                <a:lnTo>
                  <a:pt x="1252813" y="9116"/>
                </a:lnTo>
                <a:lnTo>
                  <a:pt x="1205753" y="4079"/>
                </a:lnTo>
                <a:lnTo>
                  <a:pt x="1158128" y="1026"/>
                </a:lnTo>
                <a:lnTo>
                  <a:pt x="1109980" y="0"/>
                </a:lnTo>
                <a:close/>
              </a:path>
            </a:pathLst>
          </a:custGeom>
          <a:solidFill>
            <a:srgbClr val="D263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79829" y="756665"/>
            <a:ext cx="13227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0820">
              <a:lnSpc>
                <a:spcPct val="100000"/>
              </a:lnSpc>
              <a:spcBef>
                <a:spcPts val="100"/>
              </a:spcBef>
            </a:pPr>
            <a:r>
              <a:rPr sz="3600" spc="-60" dirty="0">
                <a:solidFill>
                  <a:srgbClr val="FFFFFF"/>
                </a:solidFill>
              </a:rPr>
              <a:t>Hak </a:t>
            </a:r>
            <a:r>
              <a:rPr sz="3600" spc="-55" dirty="0">
                <a:solidFill>
                  <a:srgbClr val="FFFFFF"/>
                </a:solidFill>
              </a:rPr>
              <a:t> </a:t>
            </a:r>
            <a:r>
              <a:rPr sz="3600" spc="-385" dirty="0">
                <a:solidFill>
                  <a:srgbClr val="FFFFFF"/>
                </a:solidFill>
              </a:rPr>
              <a:t>H</a:t>
            </a:r>
            <a:r>
              <a:rPr sz="3600" spc="-165" dirty="0">
                <a:solidFill>
                  <a:srgbClr val="FFFFFF"/>
                </a:solidFill>
              </a:rPr>
              <a:t>i</a:t>
            </a:r>
            <a:r>
              <a:rPr sz="3600" spc="20" dirty="0">
                <a:solidFill>
                  <a:srgbClr val="FFFFFF"/>
                </a:solidFill>
              </a:rPr>
              <a:t>dup</a:t>
            </a:r>
            <a:endParaRPr sz="3600"/>
          </a:p>
        </p:txBody>
      </p:sp>
      <p:sp>
        <p:nvSpPr>
          <p:cNvPr id="7" name="object 7"/>
          <p:cNvSpPr/>
          <p:nvPr/>
        </p:nvSpPr>
        <p:spPr>
          <a:xfrm>
            <a:off x="1430019" y="3632200"/>
            <a:ext cx="2763520" cy="2763520"/>
          </a:xfrm>
          <a:custGeom>
            <a:avLst/>
            <a:gdLst/>
            <a:ahLst/>
            <a:cxnLst/>
            <a:rect l="l" t="t" r="r" b="b"/>
            <a:pathLst>
              <a:path w="2763520" h="2763520">
                <a:moveTo>
                  <a:pt x="1381760" y="0"/>
                </a:moveTo>
                <a:lnTo>
                  <a:pt x="1333249" y="835"/>
                </a:lnTo>
                <a:lnTo>
                  <a:pt x="1285159" y="3323"/>
                </a:lnTo>
                <a:lnTo>
                  <a:pt x="1237516" y="7437"/>
                </a:lnTo>
                <a:lnTo>
                  <a:pt x="1190347" y="13149"/>
                </a:lnTo>
                <a:lnTo>
                  <a:pt x="1143681" y="20432"/>
                </a:lnTo>
                <a:lnTo>
                  <a:pt x="1097544" y="29258"/>
                </a:lnTo>
                <a:lnTo>
                  <a:pt x="1051965" y="39600"/>
                </a:lnTo>
                <a:lnTo>
                  <a:pt x="1006969" y="51430"/>
                </a:lnTo>
                <a:lnTo>
                  <a:pt x="962586" y="64721"/>
                </a:lnTo>
                <a:lnTo>
                  <a:pt x="918841" y="79446"/>
                </a:lnTo>
                <a:lnTo>
                  <a:pt x="875763" y="95578"/>
                </a:lnTo>
                <a:lnTo>
                  <a:pt x="833379" y="113088"/>
                </a:lnTo>
                <a:lnTo>
                  <a:pt x="791716" y="131950"/>
                </a:lnTo>
                <a:lnTo>
                  <a:pt x="750802" y="152135"/>
                </a:lnTo>
                <a:lnTo>
                  <a:pt x="710665" y="173618"/>
                </a:lnTo>
                <a:lnTo>
                  <a:pt x="671330" y="196369"/>
                </a:lnTo>
                <a:lnTo>
                  <a:pt x="632827" y="220363"/>
                </a:lnTo>
                <a:lnTo>
                  <a:pt x="595182" y="245571"/>
                </a:lnTo>
                <a:lnTo>
                  <a:pt x="558423" y="271967"/>
                </a:lnTo>
                <a:lnTo>
                  <a:pt x="522576" y="299521"/>
                </a:lnTo>
                <a:lnTo>
                  <a:pt x="487671" y="328209"/>
                </a:lnTo>
                <a:lnTo>
                  <a:pt x="453733" y="358001"/>
                </a:lnTo>
                <a:lnTo>
                  <a:pt x="420790" y="388871"/>
                </a:lnTo>
                <a:lnTo>
                  <a:pt x="388871" y="420790"/>
                </a:lnTo>
                <a:lnTo>
                  <a:pt x="358001" y="453733"/>
                </a:lnTo>
                <a:lnTo>
                  <a:pt x="328209" y="487671"/>
                </a:lnTo>
                <a:lnTo>
                  <a:pt x="299521" y="522576"/>
                </a:lnTo>
                <a:lnTo>
                  <a:pt x="271967" y="558423"/>
                </a:lnTo>
                <a:lnTo>
                  <a:pt x="245571" y="595182"/>
                </a:lnTo>
                <a:lnTo>
                  <a:pt x="220363" y="632827"/>
                </a:lnTo>
                <a:lnTo>
                  <a:pt x="196369" y="671330"/>
                </a:lnTo>
                <a:lnTo>
                  <a:pt x="173618" y="710665"/>
                </a:lnTo>
                <a:lnTo>
                  <a:pt x="152135" y="750802"/>
                </a:lnTo>
                <a:lnTo>
                  <a:pt x="131950" y="791716"/>
                </a:lnTo>
                <a:lnTo>
                  <a:pt x="113088" y="833379"/>
                </a:lnTo>
                <a:lnTo>
                  <a:pt x="95578" y="875763"/>
                </a:lnTo>
                <a:lnTo>
                  <a:pt x="79446" y="918841"/>
                </a:lnTo>
                <a:lnTo>
                  <a:pt x="64721" y="962586"/>
                </a:lnTo>
                <a:lnTo>
                  <a:pt x="51430" y="1006969"/>
                </a:lnTo>
                <a:lnTo>
                  <a:pt x="39600" y="1051965"/>
                </a:lnTo>
                <a:lnTo>
                  <a:pt x="29258" y="1097544"/>
                </a:lnTo>
                <a:lnTo>
                  <a:pt x="20432" y="1143681"/>
                </a:lnTo>
                <a:lnTo>
                  <a:pt x="13149" y="1190347"/>
                </a:lnTo>
                <a:lnTo>
                  <a:pt x="7437" y="1237516"/>
                </a:lnTo>
                <a:lnTo>
                  <a:pt x="3323" y="1285159"/>
                </a:lnTo>
                <a:lnTo>
                  <a:pt x="835" y="1333249"/>
                </a:lnTo>
                <a:lnTo>
                  <a:pt x="0" y="1381760"/>
                </a:lnTo>
                <a:lnTo>
                  <a:pt x="835" y="1430269"/>
                </a:lnTo>
                <a:lnTo>
                  <a:pt x="3323" y="1478359"/>
                </a:lnTo>
                <a:lnTo>
                  <a:pt x="7437" y="1526001"/>
                </a:lnTo>
                <a:lnTo>
                  <a:pt x="13149" y="1573169"/>
                </a:lnTo>
                <a:lnTo>
                  <a:pt x="20432" y="1619835"/>
                </a:lnTo>
                <a:lnTo>
                  <a:pt x="29258" y="1665971"/>
                </a:lnTo>
                <a:lnTo>
                  <a:pt x="39600" y="1711550"/>
                </a:lnTo>
                <a:lnTo>
                  <a:pt x="51430" y="1756545"/>
                </a:lnTo>
                <a:lnTo>
                  <a:pt x="64721" y="1800929"/>
                </a:lnTo>
                <a:lnTo>
                  <a:pt x="79446" y="1844673"/>
                </a:lnTo>
                <a:lnTo>
                  <a:pt x="95578" y="1887751"/>
                </a:lnTo>
                <a:lnTo>
                  <a:pt x="113088" y="1930135"/>
                </a:lnTo>
                <a:lnTo>
                  <a:pt x="131950" y="1971797"/>
                </a:lnTo>
                <a:lnTo>
                  <a:pt x="152135" y="2012711"/>
                </a:lnTo>
                <a:lnTo>
                  <a:pt x="173618" y="2052849"/>
                </a:lnTo>
                <a:lnTo>
                  <a:pt x="196369" y="2092183"/>
                </a:lnTo>
                <a:lnTo>
                  <a:pt x="220363" y="2130686"/>
                </a:lnTo>
                <a:lnTo>
                  <a:pt x="245571" y="2168332"/>
                </a:lnTo>
                <a:lnTo>
                  <a:pt x="271967" y="2205091"/>
                </a:lnTo>
                <a:lnTo>
                  <a:pt x="299521" y="2240937"/>
                </a:lnTo>
                <a:lnTo>
                  <a:pt x="328209" y="2275843"/>
                </a:lnTo>
                <a:lnTo>
                  <a:pt x="358001" y="2309781"/>
                </a:lnTo>
                <a:lnTo>
                  <a:pt x="388871" y="2342724"/>
                </a:lnTo>
                <a:lnTo>
                  <a:pt x="420790" y="2374644"/>
                </a:lnTo>
                <a:lnTo>
                  <a:pt x="453733" y="2405514"/>
                </a:lnTo>
                <a:lnTo>
                  <a:pt x="487671" y="2435306"/>
                </a:lnTo>
                <a:lnTo>
                  <a:pt x="522576" y="2463994"/>
                </a:lnTo>
                <a:lnTo>
                  <a:pt x="558423" y="2491549"/>
                </a:lnTo>
                <a:lnTo>
                  <a:pt x="595182" y="2517944"/>
                </a:lnTo>
                <a:lnTo>
                  <a:pt x="632827" y="2543153"/>
                </a:lnTo>
                <a:lnTo>
                  <a:pt x="671330" y="2567147"/>
                </a:lnTo>
                <a:lnTo>
                  <a:pt x="710665" y="2589899"/>
                </a:lnTo>
                <a:lnTo>
                  <a:pt x="750802" y="2611381"/>
                </a:lnTo>
                <a:lnTo>
                  <a:pt x="791716" y="2631567"/>
                </a:lnTo>
                <a:lnTo>
                  <a:pt x="833379" y="2650429"/>
                </a:lnTo>
                <a:lnTo>
                  <a:pt x="875763" y="2667940"/>
                </a:lnTo>
                <a:lnTo>
                  <a:pt x="918841" y="2684071"/>
                </a:lnTo>
                <a:lnTo>
                  <a:pt x="962586" y="2698797"/>
                </a:lnTo>
                <a:lnTo>
                  <a:pt x="1006969" y="2712088"/>
                </a:lnTo>
                <a:lnTo>
                  <a:pt x="1051965" y="2723919"/>
                </a:lnTo>
                <a:lnTo>
                  <a:pt x="1097544" y="2734261"/>
                </a:lnTo>
                <a:lnTo>
                  <a:pt x="1143681" y="2743087"/>
                </a:lnTo>
                <a:lnTo>
                  <a:pt x="1190347" y="2750369"/>
                </a:lnTo>
                <a:lnTo>
                  <a:pt x="1237516" y="2756081"/>
                </a:lnTo>
                <a:lnTo>
                  <a:pt x="1285159" y="2760195"/>
                </a:lnTo>
                <a:lnTo>
                  <a:pt x="1333249" y="2762684"/>
                </a:lnTo>
                <a:lnTo>
                  <a:pt x="1381760" y="2763520"/>
                </a:lnTo>
                <a:lnTo>
                  <a:pt x="1430270" y="2762684"/>
                </a:lnTo>
                <a:lnTo>
                  <a:pt x="1478360" y="2760195"/>
                </a:lnTo>
                <a:lnTo>
                  <a:pt x="1526003" y="2756081"/>
                </a:lnTo>
                <a:lnTo>
                  <a:pt x="1573172" y="2750369"/>
                </a:lnTo>
                <a:lnTo>
                  <a:pt x="1619838" y="2743087"/>
                </a:lnTo>
                <a:lnTo>
                  <a:pt x="1665975" y="2734261"/>
                </a:lnTo>
                <a:lnTo>
                  <a:pt x="1711554" y="2723919"/>
                </a:lnTo>
                <a:lnTo>
                  <a:pt x="1756550" y="2712088"/>
                </a:lnTo>
                <a:lnTo>
                  <a:pt x="1800933" y="2698797"/>
                </a:lnTo>
                <a:lnTo>
                  <a:pt x="1844678" y="2684071"/>
                </a:lnTo>
                <a:lnTo>
                  <a:pt x="1887756" y="2667940"/>
                </a:lnTo>
                <a:lnTo>
                  <a:pt x="1930140" y="2650429"/>
                </a:lnTo>
                <a:lnTo>
                  <a:pt x="1971803" y="2631567"/>
                </a:lnTo>
                <a:lnTo>
                  <a:pt x="2012717" y="2611381"/>
                </a:lnTo>
                <a:lnTo>
                  <a:pt x="2052854" y="2589899"/>
                </a:lnTo>
                <a:lnTo>
                  <a:pt x="2092189" y="2567147"/>
                </a:lnTo>
                <a:lnTo>
                  <a:pt x="2130692" y="2543153"/>
                </a:lnTo>
                <a:lnTo>
                  <a:pt x="2168337" y="2517944"/>
                </a:lnTo>
                <a:lnTo>
                  <a:pt x="2205096" y="2491549"/>
                </a:lnTo>
                <a:lnTo>
                  <a:pt x="2240943" y="2463994"/>
                </a:lnTo>
                <a:lnTo>
                  <a:pt x="2275848" y="2435306"/>
                </a:lnTo>
                <a:lnTo>
                  <a:pt x="2309786" y="2405514"/>
                </a:lnTo>
                <a:lnTo>
                  <a:pt x="2342729" y="2374644"/>
                </a:lnTo>
                <a:lnTo>
                  <a:pt x="2374648" y="2342724"/>
                </a:lnTo>
                <a:lnTo>
                  <a:pt x="2405518" y="2309781"/>
                </a:lnTo>
                <a:lnTo>
                  <a:pt x="2435310" y="2275843"/>
                </a:lnTo>
                <a:lnTo>
                  <a:pt x="2463998" y="2240937"/>
                </a:lnTo>
                <a:lnTo>
                  <a:pt x="2491552" y="2205091"/>
                </a:lnTo>
                <a:lnTo>
                  <a:pt x="2517948" y="2168332"/>
                </a:lnTo>
                <a:lnTo>
                  <a:pt x="2543156" y="2130686"/>
                </a:lnTo>
                <a:lnTo>
                  <a:pt x="2567150" y="2092183"/>
                </a:lnTo>
                <a:lnTo>
                  <a:pt x="2589901" y="2052849"/>
                </a:lnTo>
                <a:lnTo>
                  <a:pt x="2611384" y="2012711"/>
                </a:lnTo>
                <a:lnTo>
                  <a:pt x="2631569" y="1971797"/>
                </a:lnTo>
                <a:lnTo>
                  <a:pt x="2650431" y="1930135"/>
                </a:lnTo>
                <a:lnTo>
                  <a:pt x="2667941" y="1887751"/>
                </a:lnTo>
                <a:lnTo>
                  <a:pt x="2684073" y="1844673"/>
                </a:lnTo>
                <a:lnTo>
                  <a:pt x="2698798" y="1800929"/>
                </a:lnTo>
                <a:lnTo>
                  <a:pt x="2712089" y="1756545"/>
                </a:lnTo>
                <a:lnTo>
                  <a:pt x="2723919" y="1711550"/>
                </a:lnTo>
                <a:lnTo>
                  <a:pt x="2734261" y="1665971"/>
                </a:lnTo>
                <a:lnTo>
                  <a:pt x="2743087" y="1619835"/>
                </a:lnTo>
                <a:lnTo>
                  <a:pt x="2750370" y="1573169"/>
                </a:lnTo>
                <a:lnTo>
                  <a:pt x="2756082" y="1526001"/>
                </a:lnTo>
                <a:lnTo>
                  <a:pt x="2760196" y="1478359"/>
                </a:lnTo>
                <a:lnTo>
                  <a:pt x="2762684" y="1430269"/>
                </a:lnTo>
                <a:lnTo>
                  <a:pt x="2763520" y="1381760"/>
                </a:lnTo>
                <a:lnTo>
                  <a:pt x="2762684" y="1333249"/>
                </a:lnTo>
                <a:lnTo>
                  <a:pt x="2760196" y="1285159"/>
                </a:lnTo>
                <a:lnTo>
                  <a:pt x="2756082" y="1237516"/>
                </a:lnTo>
                <a:lnTo>
                  <a:pt x="2750370" y="1190347"/>
                </a:lnTo>
                <a:lnTo>
                  <a:pt x="2743087" y="1143681"/>
                </a:lnTo>
                <a:lnTo>
                  <a:pt x="2734261" y="1097544"/>
                </a:lnTo>
                <a:lnTo>
                  <a:pt x="2723919" y="1051965"/>
                </a:lnTo>
                <a:lnTo>
                  <a:pt x="2712089" y="1006969"/>
                </a:lnTo>
                <a:lnTo>
                  <a:pt x="2698798" y="962586"/>
                </a:lnTo>
                <a:lnTo>
                  <a:pt x="2684073" y="918841"/>
                </a:lnTo>
                <a:lnTo>
                  <a:pt x="2667941" y="875763"/>
                </a:lnTo>
                <a:lnTo>
                  <a:pt x="2650431" y="833379"/>
                </a:lnTo>
                <a:lnTo>
                  <a:pt x="2631569" y="791716"/>
                </a:lnTo>
                <a:lnTo>
                  <a:pt x="2611384" y="750802"/>
                </a:lnTo>
                <a:lnTo>
                  <a:pt x="2589901" y="710665"/>
                </a:lnTo>
                <a:lnTo>
                  <a:pt x="2567150" y="671330"/>
                </a:lnTo>
                <a:lnTo>
                  <a:pt x="2543156" y="632827"/>
                </a:lnTo>
                <a:lnTo>
                  <a:pt x="2517948" y="595182"/>
                </a:lnTo>
                <a:lnTo>
                  <a:pt x="2491552" y="558423"/>
                </a:lnTo>
                <a:lnTo>
                  <a:pt x="2463998" y="522576"/>
                </a:lnTo>
                <a:lnTo>
                  <a:pt x="2435310" y="487671"/>
                </a:lnTo>
                <a:lnTo>
                  <a:pt x="2405518" y="453733"/>
                </a:lnTo>
                <a:lnTo>
                  <a:pt x="2374648" y="420790"/>
                </a:lnTo>
                <a:lnTo>
                  <a:pt x="2342729" y="388871"/>
                </a:lnTo>
                <a:lnTo>
                  <a:pt x="2309786" y="358001"/>
                </a:lnTo>
                <a:lnTo>
                  <a:pt x="2275848" y="328209"/>
                </a:lnTo>
                <a:lnTo>
                  <a:pt x="2240943" y="299521"/>
                </a:lnTo>
                <a:lnTo>
                  <a:pt x="2205096" y="271967"/>
                </a:lnTo>
                <a:lnTo>
                  <a:pt x="2168337" y="245571"/>
                </a:lnTo>
                <a:lnTo>
                  <a:pt x="2130692" y="220363"/>
                </a:lnTo>
                <a:lnTo>
                  <a:pt x="2092189" y="196369"/>
                </a:lnTo>
                <a:lnTo>
                  <a:pt x="2052854" y="173618"/>
                </a:lnTo>
                <a:lnTo>
                  <a:pt x="2012717" y="152135"/>
                </a:lnTo>
                <a:lnTo>
                  <a:pt x="1971803" y="131950"/>
                </a:lnTo>
                <a:lnTo>
                  <a:pt x="1930140" y="113088"/>
                </a:lnTo>
                <a:lnTo>
                  <a:pt x="1887756" y="95578"/>
                </a:lnTo>
                <a:lnTo>
                  <a:pt x="1844678" y="79446"/>
                </a:lnTo>
                <a:lnTo>
                  <a:pt x="1800933" y="64721"/>
                </a:lnTo>
                <a:lnTo>
                  <a:pt x="1756550" y="51430"/>
                </a:lnTo>
                <a:lnTo>
                  <a:pt x="1711554" y="39600"/>
                </a:lnTo>
                <a:lnTo>
                  <a:pt x="1665975" y="29258"/>
                </a:lnTo>
                <a:lnTo>
                  <a:pt x="1619838" y="20432"/>
                </a:lnTo>
                <a:lnTo>
                  <a:pt x="1573172" y="13149"/>
                </a:lnTo>
                <a:lnTo>
                  <a:pt x="1526003" y="7437"/>
                </a:lnTo>
                <a:lnTo>
                  <a:pt x="1478360" y="3323"/>
                </a:lnTo>
                <a:lnTo>
                  <a:pt x="1430270" y="835"/>
                </a:lnTo>
                <a:lnTo>
                  <a:pt x="1381760" y="0"/>
                </a:lnTo>
                <a:close/>
              </a:path>
            </a:pathLst>
          </a:custGeom>
          <a:solidFill>
            <a:srgbClr val="90B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48179" y="4358004"/>
            <a:ext cx="1726564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800" b="1" spc="-50" dirty="0">
                <a:solidFill>
                  <a:srgbClr val="FFFFFF"/>
                </a:solidFill>
                <a:latin typeface="Tahoma"/>
                <a:cs typeface="Tahoma"/>
              </a:rPr>
              <a:t>Hak </a:t>
            </a:r>
            <a:r>
              <a:rPr sz="28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b="1" spc="-140" dirty="0">
                <a:solidFill>
                  <a:srgbClr val="FFFFFF"/>
                </a:solidFill>
                <a:latin typeface="Tahoma"/>
                <a:cs typeface="Tahoma"/>
              </a:rPr>
              <a:t>Tumbuh </a:t>
            </a:r>
            <a:r>
              <a:rPr sz="2800" b="1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2800" b="1" spc="-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800" b="1" spc="35" dirty="0">
                <a:solidFill>
                  <a:srgbClr val="FFFFFF"/>
                </a:solidFill>
                <a:latin typeface="Tahoma"/>
                <a:cs typeface="Tahoma"/>
              </a:rPr>
              <a:t>mbang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450580" y="1590039"/>
            <a:ext cx="3401060" cy="1488440"/>
          </a:xfrm>
          <a:custGeom>
            <a:avLst/>
            <a:gdLst/>
            <a:ahLst/>
            <a:cxnLst/>
            <a:rect l="l" t="t" r="r" b="b"/>
            <a:pathLst>
              <a:path w="3401059" h="1488439">
                <a:moveTo>
                  <a:pt x="3153029" y="0"/>
                </a:moveTo>
                <a:lnTo>
                  <a:pt x="248030" y="0"/>
                </a:lnTo>
                <a:lnTo>
                  <a:pt x="198066" y="5042"/>
                </a:lnTo>
                <a:lnTo>
                  <a:pt x="151518" y="19502"/>
                </a:lnTo>
                <a:lnTo>
                  <a:pt x="109388" y="42380"/>
                </a:lnTo>
                <a:lnTo>
                  <a:pt x="72675" y="72675"/>
                </a:lnTo>
                <a:lnTo>
                  <a:pt x="42380" y="109388"/>
                </a:lnTo>
                <a:lnTo>
                  <a:pt x="19502" y="151518"/>
                </a:lnTo>
                <a:lnTo>
                  <a:pt x="5042" y="198066"/>
                </a:lnTo>
                <a:lnTo>
                  <a:pt x="0" y="248031"/>
                </a:lnTo>
                <a:lnTo>
                  <a:pt x="0" y="1240409"/>
                </a:lnTo>
                <a:lnTo>
                  <a:pt x="5042" y="1290373"/>
                </a:lnTo>
                <a:lnTo>
                  <a:pt x="19502" y="1336921"/>
                </a:lnTo>
                <a:lnTo>
                  <a:pt x="42380" y="1379051"/>
                </a:lnTo>
                <a:lnTo>
                  <a:pt x="72675" y="1415764"/>
                </a:lnTo>
                <a:lnTo>
                  <a:pt x="109388" y="1446059"/>
                </a:lnTo>
                <a:lnTo>
                  <a:pt x="151518" y="1468937"/>
                </a:lnTo>
                <a:lnTo>
                  <a:pt x="198066" y="1483397"/>
                </a:lnTo>
                <a:lnTo>
                  <a:pt x="248030" y="1488439"/>
                </a:lnTo>
                <a:lnTo>
                  <a:pt x="3153029" y="1488439"/>
                </a:lnTo>
                <a:lnTo>
                  <a:pt x="3202993" y="1483397"/>
                </a:lnTo>
                <a:lnTo>
                  <a:pt x="3249541" y="1468937"/>
                </a:lnTo>
                <a:lnTo>
                  <a:pt x="3291671" y="1446059"/>
                </a:lnTo>
                <a:lnTo>
                  <a:pt x="3328384" y="1415764"/>
                </a:lnTo>
                <a:lnTo>
                  <a:pt x="3358679" y="1379051"/>
                </a:lnTo>
                <a:lnTo>
                  <a:pt x="3381557" y="1336921"/>
                </a:lnTo>
                <a:lnTo>
                  <a:pt x="3396017" y="1290373"/>
                </a:lnTo>
                <a:lnTo>
                  <a:pt x="3401060" y="1240409"/>
                </a:lnTo>
                <a:lnTo>
                  <a:pt x="3401060" y="248031"/>
                </a:lnTo>
                <a:lnTo>
                  <a:pt x="3396017" y="198066"/>
                </a:lnTo>
                <a:lnTo>
                  <a:pt x="3381557" y="151518"/>
                </a:lnTo>
                <a:lnTo>
                  <a:pt x="3358679" y="109388"/>
                </a:lnTo>
                <a:lnTo>
                  <a:pt x="3328384" y="72675"/>
                </a:lnTo>
                <a:lnTo>
                  <a:pt x="3291671" y="42380"/>
                </a:lnTo>
                <a:lnTo>
                  <a:pt x="3249541" y="19502"/>
                </a:lnTo>
                <a:lnTo>
                  <a:pt x="3202993" y="5042"/>
                </a:lnTo>
                <a:lnTo>
                  <a:pt x="3153029" y="0"/>
                </a:lnTo>
                <a:close/>
              </a:path>
            </a:pathLst>
          </a:custGeom>
          <a:solidFill>
            <a:srgbClr val="90B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43644" y="1690052"/>
            <a:ext cx="262064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04240">
              <a:lnSpc>
                <a:spcPct val="100000"/>
              </a:lnSpc>
              <a:spcBef>
                <a:spcPts val="100"/>
              </a:spcBef>
            </a:pPr>
            <a:r>
              <a:rPr sz="3200" b="1" spc="-55" dirty="0">
                <a:solidFill>
                  <a:srgbClr val="FFFFFF"/>
                </a:solidFill>
                <a:latin typeface="Tahoma"/>
                <a:cs typeface="Tahoma"/>
              </a:rPr>
              <a:t>Hak </a:t>
            </a:r>
            <a:r>
              <a:rPr sz="32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spc="-31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3200" b="1" spc="-165" dirty="0">
                <a:solidFill>
                  <a:srgbClr val="FFFFFF"/>
                </a:solidFill>
                <a:latin typeface="Tahoma"/>
                <a:cs typeface="Tahoma"/>
              </a:rPr>
              <a:t>er</a:t>
            </a:r>
            <a:r>
              <a:rPr sz="3200" b="1" spc="-1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3200" b="1" spc="-85" dirty="0">
                <a:solidFill>
                  <a:srgbClr val="FFFFFF"/>
                </a:solidFill>
                <a:latin typeface="Tahoma"/>
                <a:cs typeface="Tahoma"/>
              </a:rPr>
              <a:t>ind</a:t>
            </a:r>
            <a:r>
              <a:rPr sz="3200" b="1" spc="-10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3200" b="1" spc="-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200" b="1" spc="-1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3200" b="1" spc="2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200" b="1" spc="-1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498080" y="5608320"/>
            <a:ext cx="2583180" cy="1099820"/>
          </a:xfrm>
          <a:custGeom>
            <a:avLst/>
            <a:gdLst/>
            <a:ahLst/>
            <a:cxnLst/>
            <a:rect l="l" t="t" r="r" b="b"/>
            <a:pathLst>
              <a:path w="2583179" h="1099820">
                <a:moveTo>
                  <a:pt x="2399919" y="0"/>
                </a:moveTo>
                <a:lnTo>
                  <a:pt x="183261" y="0"/>
                </a:lnTo>
                <a:lnTo>
                  <a:pt x="134540" y="6547"/>
                </a:lnTo>
                <a:lnTo>
                  <a:pt x="90762" y="25026"/>
                </a:lnTo>
                <a:lnTo>
                  <a:pt x="53673" y="53689"/>
                </a:lnTo>
                <a:lnTo>
                  <a:pt x="25018" y="90789"/>
                </a:lnTo>
                <a:lnTo>
                  <a:pt x="6545" y="134578"/>
                </a:lnTo>
                <a:lnTo>
                  <a:pt x="0" y="183311"/>
                </a:lnTo>
                <a:lnTo>
                  <a:pt x="0" y="916508"/>
                </a:lnTo>
                <a:lnTo>
                  <a:pt x="6545" y="965241"/>
                </a:lnTo>
                <a:lnTo>
                  <a:pt x="25018" y="1009030"/>
                </a:lnTo>
                <a:lnTo>
                  <a:pt x="53673" y="1046130"/>
                </a:lnTo>
                <a:lnTo>
                  <a:pt x="90762" y="1074793"/>
                </a:lnTo>
                <a:lnTo>
                  <a:pt x="134540" y="1093272"/>
                </a:lnTo>
                <a:lnTo>
                  <a:pt x="183261" y="1099819"/>
                </a:lnTo>
                <a:lnTo>
                  <a:pt x="2399919" y="1099819"/>
                </a:lnTo>
                <a:lnTo>
                  <a:pt x="2448639" y="1093272"/>
                </a:lnTo>
                <a:lnTo>
                  <a:pt x="2492417" y="1074793"/>
                </a:lnTo>
                <a:lnTo>
                  <a:pt x="2529506" y="1046130"/>
                </a:lnTo>
                <a:lnTo>
                  <a:pt x="2558161" y="1009030"/>
                </a:lnTo>
                <a:lnTo>
                  <a:pt x="2576634" y="965241"/>
                </a:lnTo>
                <a:lnTo>
                  <a:pt x="2583179" y="916508"/>
                </a:lnTo>
                <a:lnTo>
                  <a:pt x="2583179" y="183311"/>
                </a:lnTo>
                <a:lnTo>
                  <a:pt x="2576634" y="134578"/>
                </a:lnTo>
                <a:lnTo>
                  <a:pt x="2558160" y="90789"/>
                </a:lnTo>
                <a:lnTo>
                  <a:pt x="2529506" y="53689"/>
                </a:lnTo>
                <a:lnTo>
                  <a:pt x="2492417" y="25026"/>
                </a:lnTo>
                <a:lnTo>
                  <a:pt x="2448639" y="6547"/>
                </a:lnTo>
                <a:lnTo>
                  <a:pt x="2399919" y="0"/>
                </a:lnTo>
                <a:close/>
              </a:path>
            </a:pathLst>
          </a:custGeom>
          <a:solidFill>
            <a:srgbClr val="D263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12151" y="5652134"/>
            <a:ext cx="195961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4040">
              <a:lnSpc>
                <a:spcPct val="100000"/>
              </a:lnSpc>
              <a:spcBef>
                <a:spcPts val="100"/>
              </a:spcBef>
            </a:pPr>
            <a:r>
              <a:rPr sz="3200" b="1" spc="-55" dirty="0">
                <a:solidFill>
                  <a:srgbClr val="FFFFFF"/>
                </a:solidFill>
                <a:latin typeface="Tahoma"/>
                <a:cs typeface="Tahoma"/>
              </a:rPr>
              <a:t>Hak </a:t>
            </a:r>
            <a:r>
              <a:rPr sz="32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spc="-6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3200" b="1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200" b="1" spc="-345" dirty="0">
                <a:solidFill>
                  <a:srgbClr val="FFFFFF"/>
                </a:solidFill>
                <a:latin typeface="Tahoma"/>
                <a:cs typeface="Tahoma"/>
              </a:rPr>
              <a:t>rt</a:t>
            </a:r>
            <a:r>
              <a:rPr sz="3200" b="1" spc="-2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3200" b="1" spc="-28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200" b="1" spc="-18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3200" b="1" spc="14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3200" b="1" spc="1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200" b="1" spc="-220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75618" y="6427152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2800" y="96519"/>
            <a:ext cx="10566400" cy="665480"/>
          </a:xfrm>
          <a:custGeom>
            <a:avLst/>
            <a:gdLst/>
            <a:ahLst/>
            <a:cxnLst/>
            <a:rect l="l" t="t" r="r" b="b"/>
            <a:pathLst>
              <a:path w="10566400" h="665480">
                <a:moveTo>
                  <a:pt x="10455529" y="0"/>
                </a:moveTo>
                <a:lnTo>
                  <a:pt x="110909" y="0"/>
                </a:lnTo>
                <a:lnTo>
                  <a:pt x="67738" y="8715"/>
                </a:lnTo>
                <a:lnTo>
                  <a:pt x="32485" y="32480"/>
                </a:lnTo>
                <a:lnTo>
                  <a:pt x="8715" y="67722"/>
                </a:lnTo>
                <a:lnTo>
                  <a:pt x="0" y="110871"/>
                </a:lnTo>
                <a:lnTo>
                  <a:pt x="0" y="554608"/>
                </a:lnTo>
                <a:lnTo>
                  <a:pt x="8715" y="597757"/>
                </a:lnTo>
                <a:lnTo>
                  <a:pt x="32485" y="632999"/>
                </a:lnTo>
                <a:lnTo>
                  <a:pt x="67738" y="656764"/>
                </a:lnTo>
                <a:lnTo>
                  <a:pt x="110909" y="665479"/>
                </a:lnTo>
                <a:lnTo>
                  <a:pt x="10455529" y="665479"/>
                </a:lnTo>
                <a:lnTo>
                  <a:pt x="10498677" y="656764"/>
                </a:lnTo>
                <a:lnTo>
                  <a:pt x="10533919" y="632999"/>
                </a:lnTo>
                <a:lnTo>
                  <a:pt x="10557684" y="597757"/>
                </a:lnTo>
                <a:lnTo>
                  <a:pt x="10566400" y="554608"/>
                </a:lnTo>
                <a:lnTo>
                  <a:pt x="10566400" y="110871"/>
                </a:lnTo>
                <a:lnTo>
                  <a:pt x="10557684" y="67722"/>
                </a:lnTo>
                <a:lnTo>
                  <a:pt x="10533919" y="32480"/>
                </a:lnTo>
                <a:lnTo>
                  <a:pt x="10498677" y="8715"/>
                </a:lnTo>
                <a:lnTo>
                  <a:pt x="1045552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KLASTER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KONVENSI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HAK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ANAK</a:t>
            </a:r>
            <a:endParaRPr sz="24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Era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Otda Diwujudkan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“KLA”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439" y="1130300"/>
            <a:ext cx="3474720" cy="904240"/>
            <a:chOff x="91439" y="1130300"/>
            <a:chExt cx="3474720" cy="904240"/>
          </a:xfrm>
        </p:grpSpPr>
        <p:sp>
          <p:nvSpPr>
            <p:cNvPr id="5" name="object 5"/>
            <p:cNvSpPr/>
            <p:nvPr/>
          </p:nvSpPr>
          <p:spPr>
            <a:xfrm>
              <a:off x="97789" y="1136650"/>
              <a:ext cx="3462020" cy="891540"/>
            </a:xfrm>
            <a:custGeom>
              <a:avLst/>
              <a:gdLst/>
              <a:ahLst/>
              <a:cxnLst/>
              <a:rect l="l" t="t" r="r" b="b"/>
              <a:pathLst>
                <a:path w="3462020" h="891539">
                  <a:moveTo>
                    <a:pt x="3016250" y="0"/>
                  </a:moveTo>
                  <a:lnTo>
                    <a:pt x="0" y="0"/>
                  </a:lnTo>
                  <a:lnTo>
                    <a:pt x="0" y="891539"/>
                  </a:lnTo>
                  <a:lnTo>
                    <a:pt x="3016250" y="891539"/>
                  </a:lnTo>
                  <a:lnTo>
                    <a:pt x="3462020" y="445770"/>
                  </a:lnTo>
                  <a:lnTo>
                    <a:pt x="3016250" y="0"/>
                  </a:lnTo>
                  <a:close/>
                </a:path>
              </a:pathLst>
            </a:custGeom>
            <a:solidFill>
              <a:srgbClr val="6CD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7789" y="1136650"/>
              <a:ext cx="3462020" cy="891540"/>
            </a:xfrm>
            <a:custGeom>
              <a:avLst/>
              <a:gdLst/>
              <a:ahLst/>
              <a:cxnLst/>
              <a:rect l="l" t="t" r="r" b="b"/>
              <a:pathLst>
                <a:path w="3462020" h="891539">
                  <a:moveTo>
                    <a:pt x="0" y="0"/>
                  </a:moveTo>
                  <a:lnTo>
                    <a:pt x="3016250" y="0"/>
                  </a:lnTo>
                  <a:lnTo>
                    <a:pt x="3462020" y="445770"/>
                  </a:lnTo>
                  <a:lnTo>
                    <a:pt x="3016250" y="891539"/>
                  </a:lnTo>
                  <a:lnTo>
                    <a:pt x="0" y="8915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6212" y="1310004"/>
            <a:ext cx="2021839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KLASTER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b="1" spc="-5" dirty="0">
                <a:latin typeface="Calibri"/>
                <a:cs typeface="Calibri"/>
              </a:rPr>
              <a:t>HAK </a:t>
            </a:r>
            <a:r>
              <a:rPr sz="1400" b="1" dirty="0">
                <a:latin typeface="Calibri"/>
                <a:cs typeface="Calibri"/>
              </a:rPr>
              <a:t>SIPIL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DAN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KEBEBASAN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7000" y="2098039"/>
            <a:ext cx="3439160" cy="904240"/>
            <a:chOff x="127000" y="2098039"/>
            <a:chExt cx="3439160" cy="904240"/>
          </a:xfrm>
        </p:grpSpPr>
        <p:sp>
          <p:nvSpPr>
            <p:cNvPr id="9" name="object 9"/>
            <p:cNvSpPr/>
            <p:nvPr/>
          </p:nvSpPr>
          <p:spPr>
            <a:xfrm>
              <a:off x="133350" y="2104389"/>
              <a:ext cx="3426460" cy="891540"/>
            </a:xfrm>
            <a:custGeom>
              <a:avLst/>
              <a:gdLst/>
              <a:ahLst/>
              <a:cxnLst/>
              <a:rect l="l" t="t" r="r" b="b"/>
              <a:pathLst>
                <a:path w="3426460" h="891539">
                  <a:moveTo>
                    <a:pt x="2980690" y="0"/>
                  </a:moveTo>
                  <a:lnTo>
                    <a:pt x="0" y="0"/>
                  </a:lnTo>
                  <a:lnTo>
                    <a:pt x="0" y="891539"/>
                  </a:lnTo>
                  <a:lnTo>
                    <a:pt x="2980690" y="891539"/>
                  </a:lnTo>
                  <a:lnTo>
                    <a:pt x="3426460" y="445770"/>
                  </a:lnTo>
                  <a:lnTo>
                    <a:pt x="2980690" y="0"/>
                  </a:lnTo>
                  <a:close/>
                </a:path>
              </a:pathLst>
            </a:custGeom>
            <a:solidFill>
              <a:srgbClr val="9FF9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350" y="2104389"/>
              <a:ext cx="3426460" cy="891540"/>
            </a:xfrm>
            <a:custGeom>
              <a:avLst/>
              <a:gdLst/>
              <a:ahLst/>
              <a:cxnLst/>
              <a:rect l="l" t="t" r="r" b="b"/>
              <a:pathLst>
                <a:path w="3426460" h="891539">
                  <a:moveTo>
                    <a:pt x="0" y="0"/>
                  </a:moveTo>
                  <a:lnTo>
                    <a:pt x="2980690" y="0"/>
                  </a:lnTo>
                  <a:lnTo>
                    <a:pt x="3426460" y="445770"/>
                  </a:lnTo>
                  <a:lnTo>
                    <a:pt x="2980690" y="891539"/>
                  </a:lnTo>
                  <a:lnTo>
                    <a:pt x="0" y="8915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10184" y="2170429"/>
            <a:ext cx="2245360" cy="73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KLASTER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b="1" spc="-5" dirty="0">
                <a:latin typeface="Calibri"/>
                <a:cs typeface="Calibri"/>
              </a:rPr>
              <a:t>LINGKUNGAN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KELUARGA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DAN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PENGASUHAN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ALTERNATIF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2079" y="3063239"/>
            <a:ext cx="3434079" cy="904240"/>
            <a:chOff x="132079" y="3063239"/>
            <a:chExt cx="3434079" cy="904240"/>
          </a:xfrm>
        </p:grpSpPr>
        <p:sp>
          <p:nvSpPr>
            <p:cNvPr id="13" name="object 13"/>
            <p:cNvSpPr/>
            <p:nvPr/>
          </p:nvSpPr>
          <p:spPr>
            <a:xfrm>
              <a:off x="138429" y="3069589"/>
              <a:ext cx="3421379" cy="891540"/>
            </a:xfrm>
            <a:custGeom>
              <a:avLst/>
              <a:gdLst/>
              <a:ahLst/>
              <a:cxnLst/>
              <a:rect l="l" t="t" r="r" b="b"/>
              <a:pathLst>
                <a:path w="3421379" h="891539">
                  <a:moveTo>
                    <a:pt x="2975610" y="0"/>
                  </a:moveTo>
                  <a:lnTo>
                    <a:pt x="0" y="0"/>
                  </a:lnTo>
                  <a:lnTo>
                    <a:pt x="0" y="891540"/>
                  </a:lnTo>
                  <a:lnTo>
                    <a:pt x="2975610" y="891540"/>
                  </a:lnTo>
                  <a:lnTo>
                    <a:pt x="3421380" y="445770"/>
                  </a:lnTo>
                  <a:lnTo>
                    <a:pt x="297561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8429" y="3069589"/>
              <a:ext cx="3421379" cy="891540"/>
            </a:xfrm>
            <a:custGeom>
              <a:avLst/>
              <a:gdLst/>
              <a:ahLst/>
              <a:cxnLst/>
              <a:rect l="l" t="t" r="r" b="b"/>
              <a:pathLst>
                <a:path w="3421379" h="891539">
                  <a:moveTo>
                    <a:pt x="0" y="0"/>
                  </a:moveTo>
                  <a:lnTo>
                    <a:pt x="2975610" y="0"/>
                  </a:lnTo>
                  <a:lnTo>
                    <a:pt x="3421380" y="445770"/>
                  </a:lnTo>
                  <a:lnTo>
                    <a:pt x="2975610" y="891540"/>
                  </a:lnTo>
                  <a:lnTo>
                    <a:pt x="0" y="89154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6534" y="3135884"/>
            <a:ext cx="1802130" cy="73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KLASTER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III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b="1" spc="-35" dirty="0">
                <a:latin typeface="Calibri"/>
                <a:cs typeface="Calibri"/>
              </a:rPr>
              <a:t>KESEHATAN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DASAR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DAN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KESEJAHTERAAN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2079" y="4028440"/>
            <a:ext cx="3434079" cy="904240"/>
            <a:chOff x="132079" y="4028440"/>
            <a:chExt cx="3434079" cy="904240"/>
          </a:xfrm>
        </p:grpSpPr>
        <p:sp>
          <p:nvSpPr>
            <p:cNvPr id="17" name="object 17"/>
            <p:cNvSpPr/>
            <p:nvPr/>
          </p:nvSpPr>
          <p:spPr>
            <a:xfrm>
              <a:off x="138429" y="4034790"/>
              <a:ext cx="3421379" cy="891540"/>
            </a:xfrm>
            <a:custGeom>
              <a:avLst/>
              <a:gdLst/>
              <a:ahLst/>
              <a:cxnLst/>
              <a:rect l="l" t="t" r="r" b="b"/>
              <a:pathLst>
                <a:path w="3421379" h="891539">
                  <a:moveTo>
                    <a:pt x="2975610" y="0"/>
                  </a:moveTo>
                  <a:lnTo>
                    <a:pt x="0" y="0"/>
                  </a:lnTo>
                  <a:lnTo>
                    <a:pt x="0" y="891540"/>
                  </a:lnTo>
                  <a:lnTo>
                    <a:pt x="2975610" y="891540"/>
                  </a:lnTo>
                  <a:lnTo>
                    <a:pt x="3421380" y="445770"/>
                  </a:lnTo>
                  <a:lnTo>
                    <a:pt x="297561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8429" y="4034790"/>
              <a:ext cx="3421379" cy="891540"/>
            </a:xfrm>
            <a:custGeom>
              <a:avLst/>
              <a:gdLst/>
              <a:ahLst/>
              <a:cxnLst/>
              <a:rect l="l" t="t" r="r" b="b"/>
              <a:pathLst>
                <a:path w="3421379" h="891539">
                  <a:moveTo>
                    <a:pt x="0" y="0"/>
                  </a:moveTo>
                  <a:lnTo>
                    <a:pt x="2975610" y="0"/>
                  </a:lnTo>
                  <a:lnTo>
                    <a:pt x="3421380" y="445770"/>
                  </a:lnTo>
                  <a:lnTo>
                    <a:pt x="2975610" y="891540"/>
                  </a:lnTo>
                  <a:lnTo>
                    <a:pt x="0" y="89154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16534" y="4133278"/>
            <a:ext cx="2914015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KLASTER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IV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5"/>
              </a:spcBef>
            </a:pPr>
            <a:r>
              <a:rPr sz="1200" b="1" spc="-5" dirty="0">
                <a:latin typeface="Calibri"/>
                <a:cs typeface="Calibri"/>
              </a:rPr>
              <a:t>PENDIDIKAN,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30" dirty="0">
                <a:latin typeface="Calibri"/>
                <a:cs typeface="Calibri"/>
              </a:rPr>
              <a:t>PEMANFAATAN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WAKTU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LUANG,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DAN </a:t>
            </a:r>
            <a:r>
              <a:rPr sz="1200" b="1" spc="-35" dirty="0">
                <a:latin typeface="Calibri"/>
                <a:cs typeface="Calibri"/>
              </a:rPr>
              <a:t>KEGIATAN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-40" dirty="0">
                <a:latin typeface="Calibri"/>
                <a:cs typeface="Calibri"/>
              </a:rPr>
              <a:t>BUDAYA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9060" y="4996179"/>
            <a:ext cx="3467100" cy="904240"/>
            <a:chOff x="99060" y="4996179"/>
            <a:chExt cx="3467100" cy="904240"/>
          </a:xfrm>
        </p:grpSpPr>
        <p:sp>
          <p:nvSpPr>
            <p:cNvPr id="21" name="object 21"/>
            <p:cNvSpPr/>
            <p:nvPr/>
          </p:nvSpPr>
          <p:spPr>
            <a:xfrm>
              <a:off x="105410" y="5002529"/>
              <a:ext cx="3454400" cy="891540"/>
            </a:xfrm>
            <a:custGeom>
              <a:avLst/>
              <a:gdLst/>
              <a:ahLst/>
              <a:cxnLst/>
              <a:rect l="l" t="t" r="r" b="b"/>
              <a:pathLst>
                <a:path w="3454400" h="891539">
                  <a:moveTo>
                    <a:pt x="3008629" y="0"/>
                  </a:moveTo>
                  <a:lnTo>
                    <a:pt x="0" y="0"/>
                  </a:lnTo>
                  <a:lnTo>
                    <a:pt x="0" y="891540"/>
                  </a:lnTo>
                  <a:lnTo>
                    <a:pt x="3008629" y="891540"/>
                  </a:lnTo>
                  <a:lnTo>
                    <a:pt x="3454400" y="445770"/>
                  </a:lnTo>
                  <a:lnTo>
                    <a:pt x="3008629" y="0"/>
                  </a:lnTo>
                  <a:close/>
                </a:path>
              </a:pathLst>
            </a:custGeom>
            <a:solidFill>
              <a:srgbClr val="FF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5410" y="5002529"/>
              <a:ext cx="3454400" cy="891540"/>
            </a:xfrm>
            <a:custGeom>
              <a:avLst/>
              <a:gdLst/>
              <a:ahLst/>
              <a:cxnLst/>
              <a:rect l="l" t="t" r="r" b="b"/>
              <a:pathLst>
                <a:path w="3454400" h="891539">
                  <a:moveTo>
                    <a:pt x="0" y="0"/>
                  </a:moveTo>
                  <a:lnTo>
                    <a:pt x="3008629" y="0"/>
                  </a:lnTo>
                  <a:lnTo>
                    <a:pt x="3454400" y="445770"/>
                  </a:lnTo>
                  <a:lnTo>
                    <a:pt x="3008629" y="891540"/>
                  </a:lnTo>
                  <a:lnTo>
                    <a:pt x="0" y="8915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2562" y="5177154"/>
            <a:ext cx="1882139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KLASTER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b="1" spc="-5" dirty="0">
                <a:latin typeface="Calibri"/>
                <a:cs typeface="Calibri"/>
              </a:rPr>
              <a:t>PERLINDUNGAN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KHUSUS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520440" y="1468119"/>
            <a:ext cx="1859280" cy="3050540"/>
            <a:chOff x="3520440" y="1468119"/>
            <a:chExt cx="1859280" cy="3050540"/>
          </a:xfrm>
        </p:grpSpPr>
        <p:sp>
          <p:nvSpPr>
            <p:cNvPr id="25" name="object 25"/>
            <p:cNvSpPr/>
            <p:nvPr/>
          </p:nvSpPr>
          <p:spPr>
            <a:xfrm>
              <a:off x="3558540" y="1506219"/>
              <a:ext cx="347980" cy="2974340"/>
            </a:xfrm>
            <a:custGeom>
              <a:avLst/>
              <a:gdLst/>
              <a:ahLst/>
              <a:cxnLst/>
              <a:rect l="l" t="t" r="r" b="b"/>
              <a:pathLst>
                <a:path w="347979" h="2974340">
                  <a:moveTo>
                    <a:pt x="0" y="0"/>
                  </a:moveTo>
                  <a:lnTo>
                    <a:pt x="67744" y="2274"/>
                  </a:lnTo>
                  <a:lnTo>
                    <a:pt x="123047" y="8477"/>
                  </a:lnTo>
                  <a:lnTo>
                    <a:pt x="160323" y="17680"/>
                  </a:lnTo>
                  <a:lnTo>
                    <a:pt x="173989" y="28955"/>
                  </a:lnTo>
                  <a:lnTo>
                    <a:pt x="173989" y="1443481"/>
                  </a:lnTo>
                  <a:lnTo>
                    <a:pt x="187656" y="1454777"/>
                  </a:lnTo>
                  <a:lnTo>
                    <a:pt x="224932" y="1464024"/>
                  </a:lnTo>
                  <a:lnTo>
                    <a:pt x="280235" y="1470271"/>
                  </a:lnTo>
                  <a:lnTo>
                    <a:pt x="347980" y="1472564"/>
                  </a:lnTo>
                  <a:lnTo>
                    <a:pt x="280235" y="1474839"/>
                  </a:lnTo>
                  <a:lnTo>
                    <a:pt x="224932" y="1481042"/>
                  </a:lnTo>
                  <a:lnTo>
                    <a:pt x="187656" y="1490245"/>
                  </a:lnTo>
                  <a:lnTo>
                    <a:pt x="173989" y="1501520"/>
                  </a:lnTo>
                  <a:lnTo>
                    <a:pt x="173989" y="2945384"/>
                  </a:lnTo>
                  <a:lnTo>
                    <a:pt x="160323" y="2956659"/>
                  </a:lnTo>
                  <a:lnTo>
                    <a:pt x="123047" y="2965862"/>
                  </a:lnTo>
                  <a:lnTo>
                    <a:pt x="67744" y="2972065"/>
                  </a:lnTo>
                  <a:lnTo>
                    <a:pt x="0" y="2974340"/>
                  </a:lnTo>
                </a:path>
              </a:pathLst>
            </a:custGeom>
            <a:ln w="76199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07790" y="2548889"/>
              <a:ext cx="1465580" cy="652780"/>
            </a:xfrm>
            <a:custGeom>
              <a:avLst/>
              <a:gdLst/>
              <a:ahLst/>
              <a:cxnLst/>
              <a:rect l="l" t="t" r="r" b="b"/>
              <a:pathLst>
                <a:path w="1465579" h="652780">
                  <a:moveTo>
                    <a:pt x="1465580" y="0"/>
                  </a:moveTo>
                  <a:lnTo>
                    <a:pt x="0" y="0"/>
                  </a:lnTo>
                  <a:lnTo>
                    <a:pt x="0" y="652779"/>
                  </a:lnTo>
                  <a:lnTo>
                    <a:pt x="1465580" y="652779"/>
                  </a:lnTo>
                  <a:lnTo>
                    <a:pt x="1465580" y="0"/>
                  </a:lnTo>
                  <a:close/>
                </a:path>
              </a:pathLst>
            </a:custGeom>
            <a:solidFill>
              <a:srgbClr val="CC99FF">
                <a:alpha val="7176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07790" y="2548889"/>
              <a:ext cx="1465580" cy="652780"/>
            </a:xfrm>
            <a:custGeom>
              <a:avLst/>
              <a:gdLst/>
              <a:ahLst/>
              <a:cxnLst/>
              <a:rect l="l" t="t" r="r" b="b"/>
              <a:pathLst>
                <a:path w="1465579" h="652780">
                  <a:moveTo>
                    <a:pt x="0" y="652779"/>
                  </a:moveTo>
                  <a:lnTo>
                    <a:pt x="1465580" y="652779"/>
                  </a:lnTo>
                  <a:lnTo>
                    <a:pt x="1465580" y="0"/>
                  </a:lnTo>
                  <a:lnTo>
                    <a:pt x="0" y="0"/>
                  </a:lnTo>
                  <a:lnTo>
                    <a:pt x="0" y="652779"/>
                  </a:lnTo>
                  <a:close/>
                </a:path>
              </a:pathLst>
            </a:custGeom>
            <a:ln w="127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914140" y="2639059"/>
            <a:ext cx="14528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276225" indent="-11176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latin typeface="Calibri"/>
                <a:cs typeface="Calibri"/>
              </a:rPr>
              <a:t>P</a:t>
            </a:r>
            <a:r>
              <a:rPr sz="1400" b="1" spc="-5" dirty="0">
                <a:latin typeface="Calibri"/>
                <a:cs typeface="Calibri"/>
              </a:rPr>
              <a:t>eme</a:t>
            </a:r>
            <a:r>
              <a:rPr sz="1400" b="1" dirty="0">
                <a:latin typeface="Calibri"/>
                <a:cs typeface="Calibri"/>
              </a:rPr>
              <a:t>n</a:t>
            </a:r>
            <a:r>
              <a:rPr sz="1400" b="1" spc="5" dirty="0">
                <a:latin typeface="Calibri"/>
                <a:cs typeface="Calibri"/>
              </a:rPr>
              <a:t>uha</a:t>
            </a:r>
            <a:r>
              <a:rPr sz="1400" b="1" dirty="0">
                <a:latin typeface="Calibri"/>
                <a:cs typeface="Calibri"/>
              </a:rPr>
              <a:t>n  Hak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Anak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07790" y="5099050"/>
            <a:ext cx="1770380" cy="474980"/>
          </a:xfrm>
          <a:prstGeom prst="rect">
            <a:avLst/>
          </a:prstGeom>
          <a:solidFill>
            <a:srgbClr val="00AF50">
              <a:alpha val="71763"/>
            </a:srgbClr>
          </a:solidFill>
          <a:ln w="12700">
            <a:solidFill>
              <a:srgbClr val="006FC0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91440" marR="690245">
              <a:lnSpc>
                <a:spcPct val="100000"/>
              </a:lnSpc>
              <a:spcBef>
                <a:spcPts val="110"/>
              </a:spcBef>
            </a:pPr>
            <a:r>
              <a:rPr sz="1400" b="1" spc="-30" dirty="0">
                <a:latin typeface="Calibri"/>
                <a:cs typeface="Calibri"/>
              </a:rPr>
              <a:t>P</a:t>
            </a:r>
            <a:r>
              <a:rPr sz="1400" b="1" spc="-5" dirty="0">
                <a:latin typeface="Calibri"/>
                <a:cs typeface="Calibri"/>
              </a:rPr>
              <a:t>erl</a:t>
            </a:r>
            <a:r>
              <a:rPr sz="1400" b="1" spc="-10" dirty="0">
                <a:latin typeface="Calibri"/>
                <a:cs typeface="Calibri"/>
              </a:rPr>
              <a:t>i</a:t>
            </a:r>
            <a:r>
              <a:rPr sz="1400" b="1" spc="5" dirty="0">
                <a:latin typeface="Calibri"/>
                <a:cs typeface="Calibri"/>
              </a:rPr>
              <a:t>ndun</a:t>
            </a:r>
            <a:r>
              <a:rPr sz="1400" b="1" spc="-25" dirty="0">
                <a:latin typeface="Calibri"/>
                <a:cs typeface="Calibri"/>
              </a:rPr>
              <a:t>g</a:t>
            </a:r>
            <a:r>
              <a:rPr sz="1400" b="1" spc="5" dirty="0">
                <a:latin typeface="Calibri"/>
                <a:cs typeface="Calibri"/>
              </a:rPr>
              <a:t>a</a:t>
            </a:r>
            <a:r>
              <a:rPr sz="1400" b="1" dirty="0">
                <a:latin typeface="Calibri"/>
                <a:cs typeface="Calibri"/>
              </a:rPr>
              <a:t>n  Khusus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Anak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639820" y="5316220"/>
            <a:ext cx="187960" cy="264160"/>
            <a:chOff x="3639820" y="5316220"/>
            <a:chExt cx="187960" cy="26416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6170" y="5322570"/>
              <a:ext cx="175259" cy="2514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646170" y="5322570"/>
              <a:ext cx="175260" cy="251460"/>
            </a:xfrm>
            <a:custGeom>
              <a:avLst/>
              <a:gdLst/>
              <a:ahLst/>
              <a:cxnLst/>
              <a:rect l="l" t="t" r="r" b="b"/>
              <a:pathLst>
                <a:path w="175260" h="251460">
                  <a:moveTo>
                    <a:pt x="0" y="62864"/>
                  </a:moveTo>
                  <a:lnTo>
                    <a:pt x="87629" y="62864"/>
                  </a:lnTo>
                  <a:lnTo>
                    <a:pt x="87629" y="0"/>
                  </a:lnTo>
                  <a:lnTo>
                    <a:pt x="175259" y="125729"/>
                  </a:lnTo>
                  <a:lnTo>
                    <a:pt x="87629" y="251459"/>
                  </a:lnTo>
                  <a:lnTo>
                    <a:pt x="87629" y="188594"/>
                  </a:lnTo>
                  <a:lnTo>
                    <a:pt x="0" y="188594"/>
                  </a:lnTo>
                  <a:lnTo>
                    <a:pt x="0" y="62864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5694679" y="2694939"/>
            <a:ext cx="317500" cy="2527300"/>
          </a:xfrm>
          <a:custGeom>
            <a:avLst/>
            <a:gdLst/>
            <a:ahLst/>
            <a:cxnLst/>
            <a:rect l="l" t="t" r="r" b="b"/>
            <a:pathLst>
              <a:path w="317500" h="2527300">
                <a:moveTo>
                  <a:pt x="0" y="0"/>
                </a:moveTo>
                <a:lnTo>
                  <a:pt x="61773" y="2073"/>
                </a:lnTo>
                <a:lnTo>
                  <a:pt x="112236" y="7731"/>
                </a:lnTo>
                <a:lnTo>
                  <a:pt x="146268" y="16127"/>
                </a:lnTo>
                <a:lnTo>
                  <a:pt x="158750" y="26415"/>
                </a:lnTo>
                <a:lnTo>
                  <a:pt x="158750" y="1224788"/>
                </a:lnTo>
                <a:lnTo>
                  <a:pt x="171231" y="1235076"/>
                </a:lnTo>
                <a:lnTo>
                  <a:pt x="205263" y="1243472"/>
                </a:lnTo>
                <a:lnTo>
                  <a:pt x="255726" y="1249130"/>
                </a:lnTo>
                <a:lnTo>
                  <a:pt x="317500" y="1251204"/>
                </a:lnTo>
                <a:lnTo>
                  <a:pt x="255726" y="1253277"/>
                </a:lnTo>
                <a:lnTo>
                  <a:pt x="205263" y="1258935"/>
                </a:lnTo>
                <a:lnTo>
                  <a:pt x="171231" y="1267331"/>
                </a:lnTo>
                <a:lnTo>
                  <a:pt x="158750" y="1277620"/>
                </a:lnTo>
                <a:lnTo>
                  <a:pt x="158750" y="2500884"/>
                </a:lnTo>
                <a:lnTo>
                  <a:pt x="146268" y="2511172"/>
                </a:lnTo>
                <a:lnTo>
                  <a:pt x="112236" y="2519568"/>
                </a:lnTo>
                <a:lnTo>
                  <a:pt x="61773" y="2525226"/>
                </a:lnTo>
                <a:lnTo>
                  <a:pt x="0" y="2527300"/>
                </a:lnTo>
              </a:path>
            </a:pathLst>
          </a:custGeom>
          <a:ln w="762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096000" y="3507740"/>
            <a:ext cx="1828800" cy="891540"/>
          </a:xfrm>
          <a:prstGeom prst="rect">
            <a:avLst/>
          </a:prstGeom>
          <a:solidFill>
            <a:srgbClr val="C5DFB4">
              <a:alpha val="71763"/>
            </a:srgbClr>
          </a:solidFill>
          <a:ln w="76200">
            <a:solidFill>
              <a:srgbClr val="66006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730885" marR="390525" indent="-333375">
              <a:lnSpc>
                <a:spcPct val="100000"/>
              </a:lnSpc>
            </a:pP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DU</a:t>
            </a:r>
            <a:r>
              <a:rPr sz="1200" b="1" spc="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N  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ANAK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344217" y="3406457"/>
            <a:ext cx="586105" cy="997585"/>
            <a:chOff x="8344217" y="3406457"/>
            <a:chExt cx="586105" cy="997585"/>
          </a:xfrm>
        </p:grpSpPr>
        <p:sp>
          <p:nvSpPr>
            <p:cNvPr id="36" name="object 36"/>
            <p:cNvSpPr/>
            <p:nvPr/>
          </p:nvSpPr>
          <p:spPr>
            <a:xfrm>
              <a:off x="8348980" y="3411220"/>
              <a:ext cx="576580" cy="988060"/>
            </a:xfrm>
            <a:custGeom>
              <a:avLst/>
              <a:gdLst/>
              <a:ahLst/>
              <a:cxnLst/>
              <a:rect l="l" t="t" r="r" b="b"/>
              <a:pathLst>
                <a:path w="576579" h="988060">
                  <a:moveTo>
                    <a:pt x="288163" y="0"/>
                  </a:moveTo>
                  <a:lnTo>
                    <a:pt x="288163" y="247014"/>
                  </a:lnTo>
                  <a:lnTo>
                    <a:pt x="0" y="247014"/>
                  </a:lnTo>
                  <a:lnTo>
                    <a:pt x="0" y="741044"/>
                  </a:lnTo>
                  <a:lnTo>
                    <a:pt x="288163" y="741044"/>
                  </a:lnTo>
                  <a:lnTo>
                    <a:pt x="288163" y="988059"/>
                  </a:lnTo>
                  <a:lnTo>
                    <a:pt x="576579" y="494029"/>
                  </a:lnTo>
                  <a:lnTo>
                    <a:pt x="288163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348980" y="3411220"/>
              <a:ext cx="576580" cy="988060"/>
            </a:xfrm>
            <a:custGeom>
              <a:avLst/>
              <a:gdLst/>
              <a:ahLst/>
              <a:cxnLst/>
              <a:rect l="l" t="t" r="r" b="b"/>
              <a:pathLst>
                <a:path w="576579" h="988060">
                  <a:moveTo>
                    <a:pt x="288163" y="988059"/>
                  </a:moveTo>
                  <a:lnTo>
                    <a:pt x="288163" y="741044"/>
                  </a:lnTo>
                  <a:lnTo>
                    <a:pt x="0" y="741044"/>
                  </a:lnTo>
                  <a:lnTo>
                    <a:pt x="0" y="247014"/>
                  </a:lnTo>
                  <a:lnTo>
                    <a:pt x="288163" y="247014"/>
                  </a:lnTo>
                  <a:lnTo>
                    <a:pt x="288163" y="0"/>
                  </a:lnTo>
                  <a:lnTo>
                    <a:pt x="576579" y="494029"/>
                  </a:lnTo>
                  <a:lnTo>
                    <a:pt x="288163" y="98805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049509" y="5860415"/>
            <a:ext cx="1356360" cy="683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KLA</a:t>
            </a:r>
            <a:endParaRPr sz="1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Georgia"/>
              <a:cs typeface="Georgia"/>
            </a:endParaRPr>
          </a:p>
          <a:p>
            <a:pPr marR="5080" algn="r">
              <a:lnSpc>
                <a:spcPct val="10000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4486" y="3553193"/>
            <a:ext cx="2450039" cy="768386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9575418" y="3651250"/>
            <a:ext cx="14052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35560" indent="-356235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Tahoma"/>
                <a:cs typeface="Tahoma"/>
              </a:rPr>
              <a:t>OTONOMI </a:t>
            </a:r>
            <a:r>
              <a:rPr sz="1100" b="1" dirty="0">
                <a:latin typeface="Tahoma"/>
                <a:cs typeface="Tahoma"/>
              </a:rPr>
              <a:t>DAERAH </a:t>
            </a:r>
            <a:r>
              <a:rPr sz="1100" b="1" spc="-31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MELALUI</a:t>
            </a:r>
            <a:endParaRPr sz="11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</a:pPr>
            <a:r>
              <a:rPr sz="1100" b="1" dirty="0">
                <a:latin typeface="Tahoma"/>
                <a:cs typeface="Tahoma"/>
              </a:rPr>
              <a:t>UU</a:t>
            </a:r>
            <a:r>
              <a:rPr sz="1100" b="1" spc="-2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23</a:t>
            </a:r>
            <a:r>
              <a:rPr sz="1100" b="1" spc="-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TAHUN</a:t>
            </a:r>
            <a:r>
              <a:rPr sz="1100" b="1" spc="-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2014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596437" y="4366577"/>
            <a:ext cx="1327785" cy="1333500"/>
            <a:chOff x="9596437" y="4366577"/>
            <a:chExt cx="1327785" cy="1333500"/>
          </a:xfrm>
        </p:grpSpPr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44380" y="4843780"/>
              <a:ext cx="1275079" cy="85598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601200" y="4371340"/>
              <a:ext cx="1318260" cy="434340"/>
            </a:xfrm>
            <a:custGeom>
              <a:avLst/>
              <a:gdLst/>
              <a:ahLst/>
              <a:cxnLst/>
              <a:rect l="l" t="t" r="r" b="b"/>
              <a:pathLst>
                <a:path w="1318259" h="434339">
                  <a:moveTo>
                    <a:pt x="988695" y="0"/>
                  </a:moveTo>
                  <a:lnTo>
                    <a:pt x="329565" y="0"/>
                  </a:lnTo>
                  <a:lnTo>
                    <a:pt x="329565" y="217043"/>
                  </a:lnTo>
                  <a:lnTo>
                    <a:pt x="0" y="217043"/>
                  </a:lnTo>
                  <a:lnTo>
                    <a:pt x="659129" y="434340"/>
                  </a:lnTo>
                  <a:lnTo>
                    <a:pt x="1318259" y="217043"/>
                  </a:lnTo>
                  <a:lnTo>
                    <a:pt x="988695" y="217043"/>
                  </a:lnTo>
                  <a:lnTo>
                    <a:pt x="98869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601200" y="4371340"/>
              <a:ext cx="1318260" cy="434340"/>
            </a:xfrm>
            <a:custGeom>
              <a:avLst/>
              <a:gdLst/>
              <a:ahLst/>
              <a:cxnLst/>
              <a:rect l="l" t="t" r="r" b="b"/>
              <a:pathLst>
                <a:path w="1318259" h="434339">
                  <a:moveTo>
                    <a:pt x="0" y="217043"/>
                  </a:moveTo>
                  <a:lnTo>
                    <a:pt x="329565" y="217043"/>
                  </a:lnTo>
                  <a:lnTo>
                    <a:pt x="329565" y="0"/>
                  </a:lnTo>
                  <a:lnTo>
                    <a:pt x="988695" y="0"/>
                  </a:lnTo>
                  <a:lnTo>
                    <a:pt x="988695" y="217043"/>
                  </a:lnTo>
                  <a:lnTo>
                    <a:pt x="1318259" y="217043"/>
                  </a:lnTo>
                  <a:lnTo>
                    <a:pt x="659129" y="434340"/>
                  </a:lnTo>
                  <a:lnTo>
                    <a:pt x="0" y="2170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3556634" y="4123054"/>
            <a:ext cx="1845310" cy="742950"/>
            <a:chOff x="3556634" y="4123054"/>
            <a:chExt cx="1845310" cy="742950"/>
          </a:xfrm>
        </p:grpSpPr>
        <p:sp>
          <p:nvSpPr>
            <p:cNvPr id="46" name="object 46"/>
            <p:cNvSpPr/>
            <p:nvPr/>
          </p:nvSpPr>
          <p:spPr>
            <a:xfrm>
              <a:off x="3559809" y="4319269"/>
              <a:ext cx="797560" cy="325120"/>
            </a:xfrm>
            <a:custGeom>
              <a:avLst/>
              <a:gdLst/>
              <a:ahLst/>
              <a:cxnLst/>
              <a:rect l="l" t="t" r="r" b="b"/>
              <a:pathLst>
                <a:path w="797560" h="325120">
                  <a:moveTo>
                    <a:pt x="635000" y="0"/>
                  </a:moveTo>
                  <a:lnTo>
                    <a:pt x="635000" y="81279"/>
                  </a:lnTo>
                  <a:lnTo>
                    <a:pt x="0" y="81279"/>
                  </a:lnTo>
                  <a:lnTo>
                    <a:pt x="0" y="243839"/>
                  </a:lnTo>
                  <a:lnTo>
                    <a:pt x="635000" y="243839"/>
                  </a:lnTo>
                  <a:lnTo>
                    <a:pt x="635000" y="325119"/>
                  </a:lnTo>
                  <a:lnTo>
                    <a:pt x="797560" y="162559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59809" y="4319269"/>
              <a:ext cx="797560" cy="325120"/>
            </a:xfrm>
            <a:custGeom>
              <a:avLst/>
              <a:gdLst/>
              <a:ahLst/>
              <a:cxnLst/>
              <a:rect l="l" t="t" r="r" b="b"/>
              <a:pathLst>
                <a:path w="797560" h="325120">
                  <a:moveTo>
                    <a:pt x="0" y="81279"/>
                  </a:moveTo>
                  <a:lnTo>
                    <a:pt x="635000" y="81279"/>
                  </a:lnTo>
                  <a:lnTo>
                    <a:pt x="635000" y="0"/>
                  </a:lnTo>
                  <a:lnTo>
                    <a:pt x="797560" y="162559"/>
                  </a:lnTo>
                  <a:lnTo>
                    <a:pt x="635000" y="325119"/>
                  </a:lnTo>
                  <a:lnTo>
                    <a:pt x="635000" y="243839"/>
                  </a:lnTo>
                  <a:lnTo>
                    <a:pt x="0" y="243839"/>
                  </a:lnTo>
                  <a:lnTo>
                    <a:pt x="0" y="81279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31969" y="4126229"/>
              <a:ext cx="1041400" cy="383540"/>
            </a:xfrm>
            <a:custGeom>
              <a:avLst/>
              <a:gdLst/>
              <a:ahLst/>
              <a:cxnLst/>
              <a:rect l="l" t="t" r="r" b="b"/>
              <a:pathLst>
                <a:path w="1041400" h="383539">
                  <a:moveTo>
                    <a:pt x="977518" y="0"/>
                  </a:moveTo>
                  <a:lnTo>
                    <a:pt x="63880" y="0"/>
                  </a:lnTo>
                  <a:lnTo>
                    <a:pt x="39004" y="5016"/>
                  </a:lnTo>
                  <a:lnTo>
                    <a:pt x="18700" y="18700"/>
                  </a:lnTo>
                  <a:lnTo>
                    <a:pt x="5016" y="39004"/>
                  </a:lnTo>
                  <a:lnTo>
                    <a:pt x="0" y="63881"/>
                  </a:lnTo>
                  <a:lnTo>
                    <a:pt x="0" y="319659"/>
                  </a:lnTo>
                  <a:lnTo>
                    <a:pt x="5016" y="344535"/>
                  </a:lnTo>
                  <a:lnTo>
                    <a:pt x="18700" y="364839"/>
                  </a:lnTo>
                  <a:lnTo>
                    <a:pt x="39004" y="378523"/>
                  </a:lnTo>
                  <a:lnTo>
                    <a:pt x="63880" y="383540"/>
                  </a:lnTo>
                  <a:lnTo>
                    <a:pt x="977518" y="383540"/>
                  </a:lnTo>
                  <a:lnTo>
                    <a:pt x="1002395" y="378523"/>
                  </a:lnTo>
                  <a:lnTo>
                    <a:pt x="1022699" y="364839"/>
                  </a:lnTo>
                  <a:lnTo>
                    <a:pt x="1036383" y="344535"/>
                  </a:lnTo>
                  <a:lnTo>
                    <a:pt x="1041400" y="319659"/>
                  </a:lnTo>
                  <a:lnTo>
                    <a:pt x="1041400" y="63881"/>
                  </a:lnTo>
                  <a:lnTo>
                    <a:pt x="1036383" y="39004"/>
                  </a:lnTo>
                  <a:lnTo>
                    <a:pt x="1022699" y="18700"/>
                  </a:lnTo>
                  <a:lnTo>
                    <a:pt x="1002395" y="5016"/>
                  </a:lnTo>
                  <a:lnTo>
                    <a:pt x="9775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31969" y="4126229"/>
              <a:ext cx="1041400" cy="383540"/>
            </a:xfrm>
            <a:custGeom>
              <a:avLst/>
              <a:gdLst/>
              <a:ahLst/>
              <a:cxnLst/>
              <a:rect l="l" t="t" r="r" b="b"/>
              <a:pathLst>
                <a:path w="1041400" h="383539">
                  <a:moveTo>
                    <a:pt x="0" y="63881"/>
                  </a:moveTo>
                  <a:lnTo>
                    <a:pt x="5016" y="39004"/>
                  </a:lnTo>
                  <a:lnTo>
                    <a:pt x="18700" y="18700"/>
                  </a:lnTo>
                  <a:lnTo>
                    <a:pt x="39004" y="5016"/>
                  </a:lnTo>
                  <a:lnTo>
                    <a:pt x="63880" y="0"/>
                  </a:lnTo>
                  <a:lnTo>
                    <a:pt x="977518" y="0"/>
                  </a:lnTo>
                  <a:lnTo>
                    <a:pt x="1002395" y="5016"/>
                  </a:lnTo>
                  <a:lnTo>
                    <a:pt x="1022699" y="18700"/>
                  </a:lnTo>
                  <a:lnTo>
                    <a:pt x="1036383" y="39004"/>
                  </a:lnTo>
                  <a:lnTo>
                    <a:pt x="1041400" y="63881"/>
                  </a:lnTo>
                  <a:lnTo>
                    <a:pt x="1041400" y="319659"/>
                  </a:lnTo>
                  <a:lnTo>
                    <a:pt x="1036383" y="344535"/>
                  </a:lnTo>
                  <a:lnTo>
                    <a:pt x="1022699" y="364839"/>
                  </a:lnTo>
                  <a:lnTo>
                    <a:pt x="1002395" y="378523"/>
                  </a:lnTo>
                  <a:lnTo>
                    <a:pt x="977518" y="383540"/>
                  </a:lnTo>
                  <a:lnTo>
                    <a:pt x="63880" y="383540"/>
                  </a:lnTo>
                  <a:lnTo>
                    <a:pt x="39004" y="378523"/>
                  </a:lnTo>
                  <a:lnTo>
                    <a:pt x="18700" y="364839"/>
                  </a:lnTo>
                  <a:lnTo>
                    <a:pt x="5016" y="344535"/>
                  </a:lnTo>
                  <a:lnTo>
                    <a:pt x="0" y="319659"/>
                  </a:lnTo>
                  <a:lnTo>
                    <a:pt x="0" y="63881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57369" y="4481829"/>
              <a:ext cx="1041400" cy="381000"/>
            </a:xfrm>
            <a:custGeom>
              <a:avLst/>
              <a:gdLst/>
              <a:ahLst/>
              <a:cxnLst/>
              <a:rect l="l" t="t" r="r" b="b"/>
              <a:pathLst>
                <a:path w="1041400" h="381000">
                  <a:moveTo>
                    <a:pt x="977900" y="0"/>
                  </a:moveTo>
                  <a:lnTo>
                    <a:pt x="63500" y="0"/>
                  </a:lnTo>
                  <a:lnTo>
                    <a:pt x="38790" y="4992"/>
                  </a:lnTo>
                  <a:lnTo>
                    <a:pt x="18605" y="18605"/>
                  </a:lnTo>
                  <a:lnTo>
                    <a:pt x="4992" y="38790"/>
                  </a:lnTo>
                  <a:lnTo>
                    <a:pt x="0" y="63500"/>
                  </a:lnTo>
                  <a:lnTo>
                    <a:pt x="0" y="317500"/>
                  </a:lnTo>
                  <a:lnTo>
                    <a:pt x="4992" y="342209"/>
                  </a:lnTo>
                  <a:lnTo>
                    <a:pt x="18605" y="362394"/>
                  </a:lnTo>
                  <a:lnTo>
                    <a:pt x="38790" y="376007"/>
                  </a:lnTo>
                  <a:lnTo>
                    <a:pt x="63500" y="381000"/>
                  </a:lnTo>
                  <a:lnTo>
                    <a:pt x="977900" y="381000"/>
                  </a:lnTo>
                  <a:lnTo>
                    <a:pt x="1002609" y="376007"/>
                  </a:lnTo>
                  <a:lnTo>
                    <a:pt x="1022794" y="362394"/>
                  </a:lnTo>
                  <a:lnTo>
                    <a:pt x="1036407" y="342209"/>
                  </a:lnTo>
                  <a:lnTo>
                    <a:pt x="1041400" y="317500"/>
                  </a:lnTo>
                  <a:lnTo>
                    <a:pt x="1041400" y="63500"/>
                  </a:lnTo>
                  <a:lnTo>
                    <a:pt x="1036407" y="38790"/>
                  </a:lnTo>
                  <a:lnTo>
                    <a:pt x="1022794" y="18605"/>
                  </a:lnTo>
                  <a:lnTo>
                    <a:pt x="1002609" y="4992"/>
                  </a:lnTo>
                  <a:lnTo>
                    <a:pt x="977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57369" y="4481829"/>
              <a:ext cx="1041400" cy="381000"/>
            </a:xfrm>
            <a:custGeom>
              <a:avLst/>
              <a:gdLst/>
              <a:ahLst/>
              <a:cxnLst/>
              <a:rect l="l" t="t" r="r" b="b"/>
              <a:pathLst>
                <a:path w="1041400" h="381000">
                  <a:moveTo>
                    <a:pt x="0" y="63500"/>
                  </a:moveTo>
                  <a:lnTo>
                    <a:pt x="4992" y="38790"/>
                  </a:lnTo>
                  <a:lnTo>
                    <a:pt x="18605" y="18605"/>
                  </a:lnTo>
                  <a:lnTo>
                    <a:pt x="38790" y="4992"/>
                  </a:lnTo>
                  <a:lnTo>
                    <a:pt x="63500" y="0"/>
                  </a:lnTo>
                  <a:lnTo>
                    <a:pt x="977900" y="0"/>
                  </a:lnTo>
                  <a:lnTo>
                    <a:pt x="1002609" y="4992"/>
                  </a:lnTo>
                  <a:lnTo>
                    <a:pt x="1022794" y="18605"/>
                  </a:lnTo>
                  <a:lnTo>
                    <a:pt x="1036407" y="38790"/>
                  </a:lnTo>
                  <a:lnTo>
                    <a:pt x="1041400" y="63500"/>
                  </a:lnTo>
                  <a:lnTo>
                    <a:pt x="1041400" y="317500"/>
                  </a:lnTo>
                  <a:lnTo>
                    <a:pt x="1036407" y="342209"/>
                  </a:lnTo>
                  <a:lnTo>
                    <a:pt x="1022794" y="362394"/>
                  </a:lnTo>
                  <a:lnTo>
                    <a:pt x="1002609" y="376007"/>
                  </a:lnTo>
                  <a:lnTo>
                    <a:pt x="977900" y="381000"/>
                  </a:lnTo>
                  <a:lnTo>
                    <a:pt x="63500" y="381000"/>
                  </a:lnTo>
                  <a:lnTo>
                    <a:pt x="38790" y="376007"/>
                  </a:lnTo>
                  <a:lnTo>
                    <a:pt x="18605" y="362394"/>
                  </a:lnTo>
                  <a:lnTo>
                    <a:pt x="4992" y="342209"/>
                  </a:lnTo>
                  <a:lnTo>
                    <a:pt x="0" y="317500"/>
                  </a:lnTo>
                  <a:lnTo>
                    <a:pt x="0" y="63500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31309" y="4089018"/>
            <a:ext cx="472440" cy="734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 marR="5080" indent="-19050">
              <a:lnSpc>
                <a:spcPct val="116300"/>
              </a:lnSpc>
              <a:spcBef>
                <a:spcPts val="95"/>
              </a:spcBef>
            </a:pPr>
            <a:r>
              <a:rPr sz="2000" b="1" spc="-10" dirty="0">
                <a:latin typeface="Calibri"/>
                <a:cs typeface="Calibri"/>
              </a:rPr>
              <a:t>SRA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PKA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2679" y="2110739"/>
            <a:ext cx="5069840" cy="43637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7200" y="2743517"/>
            <a:ext cx="1029335" cy="448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ts val="166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Hak</a:t>
            </a:r>
            <a:r>
              <a:rPr sz="1400" b="1" spc="-70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Sipil</a:t>
            </a:r>
            <a:endParaRPr sz="1400">
              <a:latin typeface="Georgia"/>
              <a:cs typeface="Georgia"/>
            </a:endParaRPr>
          </a:p>
          <a:p>
            <a:pPr marL="12700">
              <a:lnSpc>
                <a:spcPts val="1660"/>
              </a:lnSpc>
            </a:pPr>
            <a:r>
              <a:rPr sz="1400" b="1" spc="-5" dirty="0">
                <a:latin typeface="Georgia"/>
                <a:cs typeface="Georgia"/>
              </a:rPr>
              <a:t>Kebebasan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2484" y="3304285"/>
            <a:ext cx="1143635" cy="8743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99200"/>
              </a:lnSpc>
              <a:spcBef>
                <a:spcPts val="110"/>
              </a:spcBef>
            </a:pPr>
            <a:r>
              <a:rPr sz="1400" b="1" spc="-5" dirty="0">
                <a:latin typeface="Georgia"/>
                <a:cs typeface="Georgia"/>
              </a:rPr>
              <a:t>Lingkungan </a:t>
            </a:r>
            <a:r>
              <a:rPr sz="1400" b="1" spc="-345" dirty="0">
                <a:latin typeface="Georgia"/>
                <a:cs typeface="Georgia"/>
              </a:rPr>
              <a:t> </a:t>
            </a:r>
            <a:r>
              <a:rPr sz="1400" b="1" spc="-10" dirty="0">
                <a:latin typeface="Georgia"/>
                <a:cs typeface="Georgia"/>
              </a:rPr>
              <a:t>Keluarga</a:t>
            </a:r>
            <a:r>
              <a:rPr sz="1400" b="1" dirty="0">
                <a:latin typeface="Georgia"/>
                <a:cs typeface="Georgia"/>
              </a:rPr>
              <a:t> &amp; </a:t>
            </a:r>
            <a:r>
              <a:rPr sz="1400" b="1" spc="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Pe</a:t>
            </a:r>
            <a:r>
              <a:rPr sz="1400" b="1" spc="-10" dirty="0">
                <a:latin typeface="Georgia"/>
                <a:cs typeface="Georgia"/>
              </a:rPr>
              <a:t>ng</a:t>
            </a:r>
            <a:r>
              <a:rPr sz="1400" b="1" dirty="0">
                <a:latin typeface="Georgia"/>
                <a:cs typeface="Georgia"/>
              </a:rPr>
              <a:t>as</a:t>
            </a:r>
            <a:r>
              <a:rPr sz="1400" b="1" spc="-10" dirty="0">
                <a:latin typeface="Georgia"/>
                <a:cs typeface="Georgia"/>
              </a:rPr>
              <a:t>u</a:t>
            </a:r>
            <a:r>
              <a:rPr sz="1400" b="1" spc="5" dirty="0">
                <a:latin typeface="Georgia"/>
                <a:cs typeface="Georgia"/>
              </a:rPr>
              <a:t>h</a:t>
            </a:r>
            <a:r>
              <a:rPr sz="1400" b="1" dirty="0">
                <a:latin typeface="Georgia"/>
                <a:cs typeface="Georgia"/>
              </a:rPr>
              <a:t>an  </a:t>
            </a:r>
            <a:r>
              <a:rPr sz="1400" b="1" spc="-5" dirty="0">
                <a:latin typeface="Georgia"/>
                <a:cs typeface="Georgia"/>
              </a:rPr>
              <a:t>Alternatif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3225" y="5040883"/>
            <a:ext cx="9937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Georgia"/>
                <a:cs typeface="Georgia"/>
              </a:rPr>
              <a:t>K</a:t>
            </a:r>
            <a:r>
              <a:rPr sz="1400" b="1" spc="-5" dirty="0">
                <a:latin typeface="Georgia"/>
                <a:cs typeface="Georgia"/>
              </a:rPr>
              <a:t>e</a:t>
            </a:r>
            <a:r>
              <a:rPr sz="1400" b="1" dirty="0">
                <a:latin typeface="Georgia"/>
                <a:cs typeface="Georgia"/>
              </a:rPr>
              <a:t>se</a:t>
            </a:r>
            <a:r>
              <a:rPr sz="1400" b="1" spc="5" dirty="0">
                <a:latin typeface="Georgia"/>
                <a:cs typeface="Georgia"/>
              </a:rPr>
              <a:t>h</a:t>
            </a:r>
            <a:r>
              <a:rPr sz="1400" b="1" dirty="0">
                <a:latin typeface="Georgia"/>
                <a:cs typeface="Georgia"/>
              </a:rPr>
              <a:t>atan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72605" y="5254371"/>
            <a:ext cx="7543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Georgia"/>
                <a:cs typeface="Georgia"/>
              </a:rPr>
              <a:t>D</a:t>
            </a:r>
            <a:r>
              <a:rPr sz="1400" b="1" dirty="0">
                <a:latin typeface="Georgia"/>
                <a:cs typeface="Georgia"/>
              </a:rPr>
              <a:t>as</a:t>
            </a:r>
            <a:r>
              <a:rPr sz="1400" b="1" spc="5" dirty="0">
                <a:latin typeface="Georgia"/>
                <a:cs typeface="Georgia"/>
              </a:rPr>
              <a:t>a</a:t>
            </a:r>
            <a:r>
              <a:rPr sz="1400" b="1" dirty="0">
                <a:latin typeface="Georgia"/>
                <a:cs typeface="Georgia"/>
              </a:rPr>
              <a:t>r</a:t>
            </a:r>
            <a:r>
              <a:rPr sz="1400" b="1" spc="-25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&amp;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33844" y="5467667"/>
            <a:ext cx="12312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Kesejahteraa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75245" y="5675629"/>
            <a:ext cx="148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Georgia"/>
                <a:cs typeface="Georgia"/>
              </a:rPr>
              <a:t>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4200" y="5057775"/>
            <a:ext cx="1252855" cy="10877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270" algn="ctr">
              <a:lnSpc>
                <a:spcPct val="99400"/>
              </a:lnSpc>
              <a:spcBef>
                <a:spcPts val="110"/>
              </a:spcBef>
            </a:pPr>
            <a:r>
              <a:rPr sz="1400" b="1" spc="-5" dirty="0">
                <a:latin typeface="Georgia"/>
                <a:cs typeface="Georgia"/>
              </a:rPr>
              <a:t>Pendidikan, </a:t>
            </a:r>
            <a:r>
              <a:rPr sz="1400" b="1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Pemanfaatan </a:t>
            </a:r>
            <a:r>
              <a:rPr sz="1400" b="1" spc="-34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Waktu</a:t>
            </a:r>
            <a:r>
              <a:rPr sz="1400" b="1" spc="-80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Luang </a:t>
            </a:r>
            <a:r>
              <a:rPr sz="1400" b="1" spc="-340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&amp; </a:t>
            </a:r>
            <a:r>
              <a:rPr sz="1400" b="1" spc="-5" dirty="0">
                <a:latin typeface="Georgia"/>
                <a:cs typeface="Georgia"/>
              </a:rPr>
              <a:t>Kegiatan </a:t>
            </a:r>
            <a:r>
              <a:rPr sz="1400" b="1" dirty="0">
                <a:latin typeface="Georgia"/>
                <a:cs typeface="Georgia"/>
              </a:rPr>
              <a:t> </a:t>
            </a:r>
            <a:r>
              <a:rPr sz="1400" b="1" spc="-10" dirty="0">
                <a:latin typeface="Georgia"/>
                <a:cs typeface="Georgia"/>
              </a:rPr>
              <a:t>Budaya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50919" y="3596258"/>
            <a:ext cx="1155065" cy="4476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49860" marR="5080" indent="-137795">
              <a:lnSpc>
                <a:spcPts val="1639"/>
              </a:lnSpc>
              <a:spcBef>
                <a:spcPts val="185"/>
              </a:spcBef>
            </a:pPr>
            <a:r>
              <a:rPr sz="1400" b="1" spc="-5" dirty="0">
                <a:latin typeface="Georgia"/>
                <a:cs typeface="Georgia"/>
              </a:rPr>
              <a:t>Pe</a:t>
            </a:r>
            <a:r>
              <a:rPr sz="1400" b="1" spc="-10" dirty="0">
                <a:latin typeface="Georgia"/>
                <a:cs typeface="Georgia"/>
              </a:rPr>
              <a:t>r</a:t>
            </a:r>
            <a:r>
              <a:rPr sz="1400" b="1" spc="-5" dirty="0">
                <a:latin typeface="Georgia"/>
                <a:cs typeface="Georgia"/>
              </a:rPr>
              <a:t>lin</a:t>
            </a:r>
            <a:r>
              <a:rPr sz="1400" b="1" spc="-15" dirty="0">
                <a:latin typeface="Georgia"/>
                <a:cs typeface="Georgia"/>
              </a:rPr>
              <a:t>d</a:t>
            </a:r>
            <a:r>
              <a:rPr sz="1400" b="1" spc="-10" dirty="0">
                <a:latin typeface="Georgia"/>
                <a:cs typeface="Georgia"/>
              </a:rPr>
              <a:t>ung</a:t>
            </a:r>
            <a:r>
              <a:rPr sz="1400" b="1" dirty="0">
                <a:latin typeface="Georgia"/>
                <a:cs typeface="Georgia"/>
              </a:rPr>
              <a:t>a  n</a:t>
            </a:r>
            <a:r>
              <a:rPr sz="1400" b="1" spc="-30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Khusus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24500" y="4094416"/>
            <a:ext cx="1244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lem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agaan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69160" y="6527800"/>
            <a:ext cx="8018780" cy="26162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16025">
              <a:lnSpc>
                <a:spcPct val="100000"/>
              </a:lnSpc>
              <a:spcBef>
                <a:spcPts val="315"/>
              </a:spcBef>
            </a:pP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1.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Perda</a:t>
            </a:r>
            <a:r>
              <a:rPr sz="1100" b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KLA;</a:t>
            </a:r>
            <a:r>
              <a:rPr sz="1100" b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2.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 Terlembaga</a:t>
            </a:r>
            <a:r>
              <a:rPr sz="1100" b="1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KLA;</a:t>
            </a:r>
            <a:r>
              <a:rPr sz="1100" b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3.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Keterlibatan</a:t>
            </a:r>
            <a:r>
              <a:rPr sz="1100" b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Masy,</a:t>
            </a:r>
            <a:r>
              <a:rPr sz="1100" b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Dunia</a:t>
            </a:r>
            <a:r>
              <a:rPr sz="1100" b="1" spc="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Usaha</a:t>
            </a:r>
            <a:r>
              <a:rPr sz="1100" b="1" spc="-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&amp;</a:t>
            </a:r>
            <a:r>
              <a:rPr sz="1100" b="1" spc="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Georgia"/>
                <a:cs typeface="Georgia"/>
              </a:rPr>
              <a:t>Media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033643" y="1573529"/>
            <a:ext cx="230504" cy="4954270"/>
          </a:xfrm>
          <a:custGeom>
            <a:avLst/>
            <a:gdLst/>
            <a:ahLst/>
            <a:cxnLst/>
            <a:rect l="l" t="t" r="r" b="b"/>
            <a:pathLst>
              <a:path w="230504" h="4954270">
                <a:moveTo>
                  <a:pt x="130937" y="4839652"/>
                </a:moveTo>
                <a:lnTo>
                  <a:pt x="92837" y="4865052"/>
                </a:lnTo>
                <a:lnTo>
                  <a:pt x="92837" y="3647440"/>
                </a:lnTo>
                <a:lnTo>
                  <a:pt x="54737" y="3647440"/>
                </a:lnTo>
                <a:lnTo>
                  <a:pt x="54737" y="4865052"/>
                </a:lnTo>
                <a:lnTo>
                  <a:pt x="16637" y="4839652"/>
                </a:lnTo>
                <a:lnTo>
                  <a:pt x="73787" y="4953952"/>
                </a:lnTo>
                <a:lnTo>
                  <a:pt x="111887" y="4877752"/>
                </a:lnTo>
                <a:lnTo>
                  <a:pt x="130937" y="4839652"/>
                </a:lnTo>
                <a:close/>
              </a:path>
              <a:path w="230504" h="4954270">
                <a:moveTo>
                  <a:pt x="230378" y="126746"/>
                </a:moveTo>
                <a:lnTo>
                  <a:pt x="223558" y="71882"/>
                </a:lnTo>
                <a:lnTo>
                  <a:pt x="222770" y="65532"/>
                </a:lnTo>
                <a:lnTo>
                  <a:pt x="214630" y="0"/>
                </a:lnTo>
                <a:lnTo>
                  <a:pt x="189242" y="24511"/>
                </a:lnTo>
                <a:lnTo>
                  <a:pt x="189242" y="71920"/>
                </a:lnTo>
                <a:lnTo>
                  <a:pt x="189103" y="71920"/>
                </a:lnTo>
                <a:lnTo>
                  <a:pt x="189230" y="71882"/>
                </a:lnTo>
                <a:lnTo>
                  <a:pt x="189242" y="24511"/>
                </a:lnTo>
                <a:lnTo>
                  <a:pt x="122682" y="88773"/>
                </a:lnTo>
                <a:lnTo>
                  <a:pt x="166954" y="77546"/>
                </a:lnTo>
                <a:lnTo>
                  <a:pt x="0" y="550799"/>
                </a:lnTo>
                <a:lnTo>
                  <a:pt x="35814" y="563499"/>
                </a:lnTo>
                <a:lnTo>
                  <a:pt x="202920" y="90157"/>
                </a:lnTo>
                <a:lnTo>
                  <a:pt x="230378" y="12674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45379" y="972819"/>
            <a:ext cx="2603500" cy="599440"/>
          </a:xfrm>
          <a:prstGeom prst="rect">
            <a:avLst/>
          </a:prstGeom>
          <a:solidFill>
            <a:srgbClr val="CCFF99"/>
          </a:solidFill>
          <a:ln w="952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44550" indent="-173355">
              <a:lnSpc>
                <a:spcPct val="100000"/>
              </a:lnSpc>
              <a:spcBef>
                <a:spcPts val="300"/>
              </a:spcBef>
              <a:buAutoNum type="arabicPeriod" startAt="4"/>
              <a:tabLst>
                <a:tab pos="845185" algn="l"/>
              </a:tabLst>
            </a:pPr>
            <a:r>
              <a:rPr sz="1100" b="1" spc="-5" dirty="0">
                <a:latin typeface="Georgia"/>
                <a:cs typeface="Georgia"/>
              </a:rPr>
              <a:t>Akta</a:t>
            </a:r>
            <a:r>
              <a:rPr sz="1100" b="1" spc="-4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Kelahiran</a:t>
            </a:r>
            <a:endParaRPr sz="1100">
              <a:latin typeface="Georgia"/>
              <a:cs typeface="Georgia"/>
            </a:endParaRPr>
          </a:p>
          <a:p>
            <a:pPr marL="588010" indent="-165735">
              <a:lnSpc>
                <a:spcPct val="100000"/>
              </a:lnSpc>
              <a:buAutoNum type="arabicPeriod" startAt="4"/>
              <a:tabLst>
                <a:tab pos="588645" algn="l"/>
              </a:tabLst>
            </a:pPr>
            <a:r>
              <a:rPr sz="1100" b="1" spc="5" dirty="0">
                <a:latin typeface="Georgia"/>
                <a:cs typeface="Georgia"/>
              </a:rPr>
              <a:t>I</a:t>
            </a:r>
            <a:r>
              <a:rPr sz="1100" b="1" dirty="0">
                <a:latin typeface="Georgia"/>
                <a:cs typeface="Georgia"/>
              </a:rPr>
              <a:t>nformasi</a:t>
            </a:r>
            <a:r>
              <a:rPr sz="1100" b="1" spc="-3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Lay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k</a:t>
            </a:r>
            <a:r>
              <a:rPr sz="1100" b="1" spc="-6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  <a:p>
            <a:pPr marL="796290" indent="-173355">
              <a:lnSpc>
                <a:spcPct val="100000"/>
              </a:lnSpc>
              <a:buAutoNum type="arabicPeriod" startAt="4"/>
              <a:tabLst>
                <a:tab pos="796925" algn="l"/>
              </a:tabLst>
            </a:pPr>
            <a:r>
              <a:rPr sz="1100" b="1" spc="-5" dirty="0">
                <a:latin typeface="Georgia"/>
                <a:cs typeface="Georgia"/>
              </a:rPr>
              <a:t>Partisipasi</a:t>
            </a:r>
            <a:r>
              <a:rPr sz="1100" b="1" spc="-6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95259" y="1051560"/>
            <a:ext cx="2687320" cy="110998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160020" marR="82550" indent="-160020" algn="r">
              <a:lnSpc>
                <a:spcPct val="100000"/>
              </a:lnSpc>
              <a:spcBef>
                <a:spcPts val="309"/>
              </a:spcBef>
              <a:buAutoNum type="arabicPeriod" startAt="7"/>
              <a:tabLst>
                <a:tab pos="160020" algn="l"/>
              </a:tabLst>
            </a:pPr>
            <a:r>
              <a:rPr sz="1100" b="1" spc="5" dirty="0">
                <a:latin typeface="Georgia"/>
                <a:cs typeface="Georgia"/>
              </a:rPr>
              <a:t>P</a:t>
            </a:r>
            <a:r>
              <a:rPr sz="1100" b="1" spc="-15" dirty="0">
                <a:latin typeface="Georgia"/>
                <a:cs typeface="Georgia"/>
              </a:rPr>
              <a:t>e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k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spc="-15" dirty="0">
                <a:latin typeface="Georgia"/>
                <a:cs typeface="Georgia"/>
              </a:rPr>
              <a:t>w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dirty="0">
                <a:latin typeface="Georgia"/>
                <a:cs typeface="Georgia"/>
              </a:rPr>
              <a:t>nan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  <a:p>
            <a:pPr marL="175895" marR="83185" indent="-175895" algn="r">
              <a:lnSpc>
                <a:spcPct val="100000"/>
              </a:lnSpc>
              <a:spcBef>
                <a:spcPts val="20"/>
              </a:spcBef>
              <a:buAutoNum type="arabicPeriod" startAt="7"/>
              <a:tabLst>
                <a:tab pos="175895" algn="l"/>
              </a:tabLst>
            </a:pPr>
            <a:r>
              <a:rPr sz="1100" b="1" dirty="0">
                <a:latin typeface="Georgia"/>
                <a:cs typeface="Georgia"/>
              </a:rPr>
              <a:t>L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m</a:t>
            </a:r>
            <a:r>
              <a:rPr sz="1100" b="1" spc="10" dirty="0">
                <a:latin typeface="Georgia"/>
                <a:cs typeface="Georgia"/>
              </a:rPr>
              <a:t>b</a:t>
            </a:r>
            <a:r>
              <a:rPr sz="1100" b="1" dirty="0">
                <a:latin typeface="Georgia"/>
                <a:cs typeface="Georgia"/>
              </a:rPr>
              <a:t>aga</a:t>
            </a:r>
            <a:r>
              <a:rPr sz="1100" b="1" spc="-4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Kons</a:t>
            </a:r>
            <a:r>
              <a:rPr sz="1100" b="1" spc="-10" dirty="0">
                <a:latin typeface="Georgia"/>
                <a:cs typeface="Georgia"/>
              </a:rPr>
              <a:t>u</a:t>
            </a:r>
            <a:r>
              <a:rPr sz="1100" b="1" spc="-5" dirty="0">
                <a:latin typeface="Georgia"/>
                <a:cs typeface="Georgia"/>
              </a:rPr>
              <a:t>l</a:t>
            </a:r>
            <a:r>
              <a:rPr sz="1100" b="1" dirty="0">
                <a:latin typeface="Georgia"/>
                <a:cs typeface="Georgia"/>
              </a:rPr>
              <a:t>ta</a:t>
            </a:r>
            <a:r>
              <a:rPr sz="1100" b="1" spc="-5" dirty="0">
                <a:latin typeface="Georgia"/>
                <a:cs typeface="Georgia"/>
              </a:rPr>
              <a:t>s</a:t>
            </a:r>
            <a:r>
              <a:rPr sz="1100" b="1" dirty="0">
                <a:latin typeface="Georgia"/>
                <a:cs typeface="Georgia"/>
              </a:rPr>
              <a:t>i</a:t>
            </a:r>
            <a:r>
              <a:rPr sz="1100" b="1" spc="-10" dirty="0">
                <a:latin typeface="Georgia"/>
                <a:cs typeface="Georgia"/>
              </a:rPr>
              <a:t> </a:t>
            </a:r>
            <a:r>
              <a:rPr sz="1100" b="1" spc="5" dirty="0">
                <a:latin typeface="Georgia"/>
                <a:cs typeface="Georgia"/>
              </a:rPr>
              <a:t>b</a:t>
            </a:r>
            <a:r>
              <a:rPr sz="1100" b="1" dirty="0">
                <a:latin typeface="Georgia"/>
                <a:cs typeface="Georgia"/>
              </a:rPr>
              <a:t>g</a:t>
            </a:r>
            <a:endParaRPr sz="1100">
              <a:latin typeface="Georgia"/>
              <a:cs typeface="Georgia"/>
            </a:endParaRPr>
          </a:p>
          <a:p>
            <a:pPr marR="82550" algn="r">
              <a:lnSpc>
                <a:spcPts val="1310"/>
              </a:lnSpc>
            </a:pPr>
            <a:r>
              <a:rPr sz="1100" b="1" spc="-5" dirty="0">
                <a:latin typeface="Georgia"/>
                <a:cs typeface="Georgia"/>
              </a:rPr>
              <a:t>Ortu/Keluarga</a:t>
            </a:r>
            <a:endParaRPr sz="1100">
              <a:latin typeface="Georgia"/>
              <a:cs typeface="Georgia"/>
            </a:endParaRPr>
          </a:p>
          <a:p>
            <a:pPr marL="172720" marR="83820" indent="-172720" algn="r">
              <a:lnSpc>
                <a:spcPts val="1310"/>
              </a:lnSpc>
              <a:buAutoNum type="arabicPeriod" startAt="9"/>
              <a:tabLst>
                <a:tab pos="172720" algn="l"/>
              </a:tabLst>
            </a:pPr>
            <a:r>
              <a:rPr sz="1100" b="1" dirty="0">
                <a:latin typeface="Georgia"/>
                <a:cs typeface="Georgia"/>
              </a:rPr>
              <a:t>L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m</a:t>
            </a:r>
            <a:r>
              <a:rPr sz="1100" b="1" spc="10" dirty="0">
                <a:latin typeface="Georgia"/>
                <a:cs typeface="Georgia"/>
              </a:rPr>
              <a:t>b</a:t>
            </a:r>
            <a:r>
              <a:rPr sz="1100" b="1" dirty="0">
                <a:latin typeface="Georgia"/>
                <a:cs typeface="Georgia"/>
              </a:rPr>
              <a:t>aga</a:t>
            </a:r>
            <a:r>
              <a:rPr sz="1100" b="1" spc="-60" dirty="0">
                <a:latin typeface="Georgia"/>
                <a:cs typeface="Georgia"/>
              </a:rPr>
              <a:t> </a:t>
            </a:r>
            <a:r>
              <a:rPr sz="1100" b="1" spc="5" dirty="0">
                <a:latin typeface="Georgia"/>
                <a:cs typeface="Georgia"/>
              </a:rPr>
              <a:t>P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n</a:t>
            </a:r>
            <a:r>
              <a:rPr sz="1100" b="1" spc="5" dirty="0">
                <a:latin typeface="Georgia"/>
                <a:cs typeface="Georgia"/>
              </a:rPr>
              <a:t>g</a:t>
            </a:r>
            <a:r>
              <a:rPr sz="1100" b="1" dirty="0">
                <a:latin typeface="Georgia"/>
                <a:cs typeface="Georgia"/>
              </a:rPr>
              <a:t>a</a:t>
            </a:r>
            <a:r>
              <a:rPr sz="1100" b="1" spc="-5" dirty="0">
                <a:latin typeface="Georgia"/>
                <a:cs typeface="Georgia"/>
              </a:rPr>
              <a:t>su</a:t>
            </a:r>
            <a:r>
              <a:rPr sz="1100" b="1" spc="-10" dirty="0">
                <a:latin typeface="Georgia"/>
                <a:cs typeface="Georgia"/>
              </a:rPr>
              <a:t>h</a:t>
            </a:r>
            <a:r>
              <a:rPr sz="1100" b="1" dirty="0">
                <a:latin typeface="Georgia"/>
                <a:cs typeface="Georgia"/>
              </a:rPr>
              <a:t>an 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spc="-5" dirty="0">
                <a:latin typeface="Georgia"/>
                <a:cs typeface="Georgia"/>
              </a:rPr>
              <a:t>l</a:t>
            </a:r>
            <a:r>
              <a:rPr sz="1100" b="1" dirty="0">
                <a:latin typeface="Georgia"/>
                <a:cs typeface="Georgia"/>
              </a:rPr>
              <a:t>t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na</a:t>
            </a:r>
            <a:r>
              <a:rPr sz="1100" b="1" spc="-5" dirty="0">
                <a:latin typeface="Georgia"/>
                <a:cs typeface="Georgia"/>
              </a:rPr>
              <a:t>t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dirty="0">
                <a:latin typeface="Georgia"/>
                <a:cs typeface="Georgia"/>
              </a:rPr>
              <a:t>f</a:t>
            </a:r>
            <a:endParaRPr sz="1100">
              <a:latin typeface="Georgia"/>
              <a:cs typeface="Georgia"/>
            </a:endParaRPr>
          </a:p>
          <a:p>
            <a:pPr marL="1914525" indent="-248920">
              <a:lnSpc>
                <a:spcPct val="100000"/>
              </a:lnSpc>
              <a:buAutoNum type="arabicPeriod" startAt="9"/>
              <a:tabLst>
                <a:tab pos="1915160" algn="l"/>
              </a:tabLst>
            </a:pPr>
            <a:r>
              <a:rPr sz="1100" b="1" dirty="0">
                <a:latin typeface="Georgia"/>
                <a:cs typeface="Georgia"/>
              </a:rPr>
              <a:t>PAUD-HI</a:t>
            </a:r>
            <a:endParaRPr sz="1100">
              <a:latin typeface="Georgia"/>
              <a:cs typeface="Georgia"/>
            </a:endParaRPr>
          </a:p>
          <a:p>
            <a:pPr marL="252095" marR="82550" indent="-252095" algn="r">
              <a:lnSpc>
                <a:spcPct val="100000"/>
              </a:lnSpc>
              <a:buAutoNum type="arabicPeriod" startAt="9"/>
              <a:tabLst>
                <a:tab pos="252095" algn="l"/>
              </a:tabLst>
            </a:pPr>
            <a:r>
              <a:rPr sz="1100" b="1" dirty="0">
                <a:latin typeface="Georgia"/>
                <a:cs typeface="Georgia"/>
              </a:rPr>
              <a:t>Infrastruktur</a:t>
            </a:r>
            <a:r>
              <a:rPr sz="1100" b="1" spc="-5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Ramah</a:t>
            </a:r>
            <a:r>
              <a:rPr sz="1100" b="1" spc="-7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419210" y="2162810"/>
            <a:ext cx="2249170" cy="3867150"/>
            <a:chOff x="8419210" y="2162810"/>
            <a:chExt cx="2249170" cy="3867150"/>
          </a:xfrm>
        </p:grpSpPr>
        <p:sp>
          <p:nvSpPr>
            <p:cNvPr id="17" name="object 17"/>
            <p:cNvSpPr/>
            <p:nvPr/>
          </p:nvSpPr>
          <p:spPr>
            <a:xfrm>
              <a:off x="8419210" y="2162810"/>
              <a:ext cx="722630" cy="899160"/>
            </a:xfrm>
            <a:custGeom>
              <a:avLst/>
              <a:gdLst/>
              <a:ahLst/>
              <a:cxnLst/>
              <a:rect l="l" t="t" r="r" b="b"/>
              <a:pathLst>
                <a:path w="722629" h="899160">
                  <a:moveTo>
                    <a:pt x="652302" y="57614"/>
                  </a:moveTo>
                  <a:lnTo>
                    <a:pt x="0" y="875156"/>
                  </a:lnTo>
                  <a:lnTo>
                    <a:pt x="29718" y="898905"/>
                  </a:lnTo>
                  <a:lnTo>
                    <a:pt x="682117" y="81367"/>
                  </a:lnTo>
                  <a:lnTo>
                    <a:pt x="675132" y="59562"/>
                  </a:lnTo>
                  <a:lnTo>
                    <a:pt x="652302" y="57614"/>
                  </a:lnTo>
                  <a:close/>
                </a:path>
                <a:path w="722629" h="899160">
                  <a:moveTo>
                    <a:pt x="712514" y="47625"/>
                  </a:moveTo>
                  <a:lnTo>
                    <a:pt x="660273" y="47625"/>
                  </a:lnTo>
                  <a:lnTo>
                    <a:pt x="689991" y="71500"/>
                  </a:lnTo>
                  <a:lnTo>
                    <a:pt x="682117" y="81367"/>
                  </a:lnTo>
                  <a:lnTo>
                    <a:pt x="696087" y="124967"/>
                  </a:lnTo>
                  <a:lnTo>
                    <a:pt x="712514" y="47625"/>
                  </a:lnTo>
                  <a:close/>
                </a:path>
                <a:path w="722629" h="899160">
                  <a:moveTo>
                    <a:pt x="675131" y="59562"/>
                  </a:moveTo>
                  <a:lnTo>
                    <a:pt x="682117" y="81367"/>
                  </a:lnTo>
                  <a:lnTo>
                    <a:pt x="689991" y="71500"/>
                  </a:lnTo>
                  <a:lnTo>
                    <a:pt x="675131" y="59562"/>
                  </a:lnTo>
                  <a:close/>
                </a:path>
                <a:path w="722629" h="899160">
                  <a:moveTo>
                    <a:pt x="660273" y="47625"/>
                  </a:moveTo>
                  <a:lnTo>
                    <a:pt x="652302" y="57614"/>
                  </a:lnTo>
                  <a:lnTo>
                    <a:pt x="675132" y="59562"/>
                  </a:lnTo>
                  <a:lnTo>
                    <a:pt x="660273" y="47625"/>
                  </a:lnTo>
                  <a:close/>
                </a:path>
                <a:path w="722629" h="899160">
                  <a:moveTo>
                    <a:pt x="722630" y="0"/>
                  </a:moveTo>
                  <a:lnTo>
                    <a:pt x="606679" y="53720"/>
                  </a:lnTo>
                  <a:lnTo>
                    <a:pt x="652302" y="57614"/>
                  </a:lnTo>
                  <a:lnTo>
                    <a:pt x="660273" y="47625"/>
                  </a:lnTo>
                  <a:lnTo>
                    <a:pt x="712514" y="47625"/>
                  </a:lnTo>
                  <a:lnTo>
                    <a:pt x="7226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615679" y="4246880"/>
              <a:ext cx="2052320" cy="1783080"/>
            </a:xfrm>
            <a:custGeom>
              <a:avLst/>
              <a:gdLst/>
              <a:ahLst/>
              <a:cxnLst/>
              <a:rect l="l" t="t" r="r" b="b"/>
              <a:pathLst>
                <a:path w="2052320" h="1783079">
                  <a:moveTo>
                    <a:pt x="2052320" y="0"/>
                  </a:moveTo>
                  <a:lnTo>
                    <a:pt x="0" y="0"/>
                  </a:lnTo>
                  <a:lnTo>
                    <a:pt x="0" y="1783080"/>
                  </a:lnTo>
                  <a:lnTo>
                    <a:pt x="2052320" y="1783080"/>
                  </a:lnTo>
                  <a:lnTo>
                    <a:pt x="2052320" y="0"/>
                  </a:lnTo>
                  <a:close/>
                </a:path>
              </a:pathLst>
            </a:custGeom>
            <a:solidFill>
              <a:srgbClr val="C4DF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615680" y="4246879"/>
            <a:ext cx="2052320" cy="17830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36854" marR="81915" indent="-236854" algn="r">
              <a:lnSpc>
                <a:spcPct val="100000"/>
              </a:lnSpc>
              <a:spcBef>
                <a:spcPts val="305"/>
              </a:spcBef>
              <a:buAutoNum type="arabicPeriod" startAt="12"/>
              <a:tabLst>
                <a:tab pos="236854" algn="l"/>
              </a:tabLst>
            </a:pPr>
            <a:r>
              <a:rPr sz="1100" b="1" spc="-5" dirty="0">
                <a:latin typeface="Georgia"/>
                <a:cs typeface="Georgia"/>
              </a:rPr>
              <a:t>Persalinan</a:t>
            </a:r>
            <a:r>
              <a:rPr sz="1100" b="1" spc="-5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di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Faskes</a:t>
            </a:r>
            <a:endParaRPr sz="1100">
              <a:latin typeface="Georgia"/>
              <a:cs typeface="Georgia"/>
            </a:endParaRPr>
          </a:p>
          <a:p>
            <a:pPr marL="236854" marR="77470" indent="-236854" algn="r">
              <a:lnSpc>
                <a:spcPct val="100000"/>
              </a:lnSpc>
              <a:buAutoNum type="arabicPeriod" startAt="12"/>
              <a:tabLst>
                <a:tab pos="236854" algn="l"/>
              </a:tabLst>
            </a:pPr>
            <a:r>
              <a:rPr sz="1100" b="1" spc="5" dirty="0">
                <a:latin typeface="Georgia"/>
                <a:cs typeface="Georgia"/>
              </a:rPr>
              <a:t>Pr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va</a:t>
            </a:r>
            <a:r>
              <a:rPr sz="1100" b="1" spc="-5" dirty="0">
                <a:latin typeface="Georgia"/>
                <a:cs typeface="Georgia"/>
              </a:rPr>
              <a:t>l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nsi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G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dirty="0">
                <a:latin typeface="Georgia"/>
                <a:cs typeface="Georgia"/>
              </a:rPr>
              <a:t>zi</a:t>
            </a:r>
            <a:endParaRPr sz="1100">
              <a:latin typeface="Georgia"/>
              <a:cs typeface="Georgia"/>
            </a:endParaRPr>
          </a:p>
          <a:p>
            <a:pPr marL="238760" marR="81915" indent="-238760" algn="r">
              <a:lnSpc>
                <a:spcPct val="100000"/>
              </a:lnSpc>
              <a:spcBef>
                <a:spcPts val="20"/>
              </a:spcBef>
              <a:buAutoNum type="arabicPeriod" startAt="12"/>
              <a:tabLst>
                <a:tab pos="238760" algn="l"/>
              </a:tabLst>
            </a:pPr>
            <a:r>
              <a:rPr sz="1100" b="1" spc="5" dirty="0">
                <a:latin typeface="Georgia"/>
                <a:cs typeface="Georgia"/>
              </a:rPr>
              <a:t>P</a:t>
            </a:r>
            <a:r>
              <a:rPr sz="1100" b="1" spc="-10" dirty="0">
                <a:latin typeface="Georgia"/>
                <a:cs typeface="Georgia"/>
              </a:rPr>
              <a:t>M</a:t>
            </a:r>
            <a:r>
              <a:rPr sz="1100" b="1" dirty="0">
                <a:latin typeface="Georgia"/>
                <a:cs typeface="Georgia"/>
              </a:rPr>
              <a:t>BA</a:t>
            </a:r>
            <a:endParaRPr sz="1100">
              <a:latin typeface="Georgia"/>
              <a:cs typeface="Georgia"/>
            </a:endParaRPr>
          </a:p>
          <a:p>
            <a:pPr marL="233679" marR="82550" indent="-233679" algn="r">
              <a:lnSpc>
                <a:spcPts val="1310"/>
              </a:lnSpc>
              <a:buAutoNum type="arabicPeriod" startAt="12"/>
              <a:tabLst>
                <a:tab pos="233679" algn="l"/>
              </a:tabLst>
            </a:pPr>
            <a:r>
              <a:rPr sz="1100" b="1" spc="-5" dirty="0">
                <a:latin typeface="Georgia"/>
                <a:cs typeface="Georgia"/>
              </a:rPr>
              <a:t>Faskes</a:t>
            </a:r>
            <a:r>
              <a:rPr sz="1100" b="1" spc="-2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dgn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Pelayanan</a:t>
            </a:r>
            <a:endParaRPr sz="1100">
              <a:latin typeface="Georgia"/>
              <a:cs typeface="Georgia"/>
            </a:endParaRPr>
          </a:p>
          <a:p>
            <a:pPr marR="82550" algn="r">
              <a:lnSpc>
                <a:spcPts val="1310"/>
              </a:lnSpc>
            </a:pPr>
            <a:r>
              <a:rPr sz="1100" b="1" dirty="0">
                <a:latin typeface="Georgia"/>
                <a:cs typeface="Georgia"/>
              </a:rPr>
              <a:t>Ram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h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nak</a:t>
            </a:r>
            <a:endParaRPr sz="1100">
              <a:latin typeface="Georgia"/>
              <a:cs typeface="Georgia"/>
            </a:endParaRPr>
          </a:p>
          <a:p>
            <a:pPr marL="239395" marR="80010" indent="-239395" algn="r">
              <a:lnSpc>
                <a:spcPct val="100000"/>
              </a:lnSpc>
              <a:spcBef>
                <a:spcPts val="20"/>
              </a:spcBef>
              <a:buAutoNum type="arabicPeriod" startAt="16"/>
              <a:tabLst>
                <a:tab pos="239395" algn="l"/>
              </a:tabLst>
            </a:pPr>
            <a:r>
              <a:rPr sz="1100" b="1" spc="-5" dirty="0">
                <a:latin typeface="Georgia"/>
                <a:cs typeface="Georgia"/>
              </a:rPr>
              <a:t>Air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Minum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dan</a:t>
            </a:r>
            <a:endParaRPr sz="1100">
              <a:latin typeface="Georgia"/>
              <a:cs typeface="Georgia"/>
            </a:endParaRPr>
          </a:p>
          <a:p>
            <a:pPr marR="80645" algn="r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Sanitasi</a:t>
            </a:r>
            <a:endParaRPr sz="1100">
              <a:latin typeface="Georgia"/>
              <a:cs typeface="Georgia"/>
            </a:endParaRPr>
          </a:p>
          <a:p>
            <a:pPr marL="226695" marR="83185" indent="-226695" algn="r">
              <a:lnSpc>
                <a:spcPct val="100000"/>
              </a:lnSpc>
              <a:spcBef>
                <a:spcPts val="5"/>
              </a:spcBef>
              <a:buAutoNum type="arabicPeriod" startAt="17"/>
              <a:tabLst>
                <a:tab pos="226695" algn="l"/>
              </a:tabLst>
            </a:pPr>
            <a:r>
              <a:rPr sz="1100" b="1" dirty="0">
                <a:latin typeface="Georgia"/>
                <a:cs typeface="Georgia"/>
              </a:rPr>
              <a:t>KTR</a:t>
            </a:r>
            <a:r>
              <a:rPr sz="1100" b="1" spc="-5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dan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spc="5" dirty="0">
                <a:latin typeface="Georgia"/>
                <a:cs typeface="Georgia"/>
              </a:rPr>
              <a:t>IPS</a:t>
            </a:r>
            <a:r>
              <a:rPr sz="1100" b="1" spc="-4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(Iklan,</a:t>
            </a:r>
            <a:endParaRPr sz="1100">
              <a:latin typeface="Georgia"/>
              <a:cs typeface="Georgia"/>
            </a:endParaRPr>
          </a:p>
          <a:p>
            <a:pPr marL="794385" marR="81915" indent="251460" algn="r">
              <a:lnSpc>
                <a:spcPct val="100000"/>
              </a:lnSpc>
            </a:pPr>
            <a:r>
              <a:rPr sz="1100" b="1" spc="5" dirty="0">
                <a:latin typeface="Georgia"/>
                <a:cs typeface="Georgia"/>
              </a:rPr>
              <a:t>Pr</a:t>
            </a:r>
            <a:r>
              <a:rPr sz="1100" b="1" dirty="0">
                <a:latin typeface="Georgia"/>
                <a:cs typeface="Georgia"/>
              </a:rPr>
              <a:t>omosi</a:t>
            </a:r>
            <a:r>
              <a:rPr sz="1100" b="1" spc="-35" dirty="0">
                <a:latin typeface="Georgia"/>
                <a:cs typeface="Georgia"/>
              </a:rPr>
              <a:t> </a:t>
            </a:r>
            <a:r>
              <a:rPr sz="1100" b="1" spc="-10" dirty="0">
                <a:latin typeface="Georgia"/>
                <a:cs typeface="Georgia"/>
              </a:rPr>
              <a:t>d</a:t>
            </a:r>
            <a:r>
              <a:rPr sz="1100" b="1" dirty="0">
                <a:latin typeface="Georgia"/>
                <a:cs typeface="Georgia"/>
              </a:rPr>
              <a:t>an  </a:t>
            </a:r>
            <a:r>
              <a:rPr sz="1100" b="1" spc="5" dirty="0">
                <a:latin typeface="Georgia"/>
                <a:cs typeface="Georgia"/>
              </a:rPr>
              <a:t>S</a:t>
            </a:r>
            <a:r>
              <a:rPr sz="1100" b="1" spc="-5" dirty="0">
                <a:latin typeface="Georgia"/>
                <a:cs typeface="Georgia"/>
              </a:rPr>
              <a:t>p</a:t>
            </a:r>
            <a:r>
              <a:rPr sz="1100" b="1" dirty="0">
                <a:latin typeface="Georgia"/>
                <a:cs typeface="Georgia"/>
              </a:rPr>
              <a:t>onsor Rokok)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524000" y="4683759"/>
            <a:ext cx="7188834" cy="820419"/>
            <a:chOff x="1524000" y="4683759"/>
            <a:chExt cx="7188834" cy="820419"/>
          </a:xfrm>
        </p:grpSpPr>
        <p:sp>
          <p:nvSpPr>
            <p:cNvPr id="21" name="object 21"/>
            <p:cNvSpPr/>
            <p:nvPr/>
          </p:nvSpPr>
          <p:spPr>
            <a:xfrm>
              <a:off x="8253730" y="5382640"/>
              <a:ext cx="459105" cy="121285"/>
            </a:xfrm>
            <a:custGeom>
              <a:avLst/>
              <a:gdLst/>
              <a:ahLst/>
              <a:cxnLst/>
              <a:rect l="l" t="t" r="r" b="b"/>
              <a:pathLst>
                <a:path w="459104" h="121285">
                  <a:moveTo>
                    <a:pt x="368178" y="34332"/>
                  </a:moveTo>
                  <a:lnTo>
                    <a:pt x="0" y="83439"/>
                  </a:lnTo>
                  <a:lnTo>
                    <a:pt x="5079" y="121158"/>
                  </a:lnTo>
                  <a:lnTo>
                    <a:pt x="373196" y="72165"/>
                  </a:lnTo>
                  <a:lnTo>
                    <a:pt x="383286" y="51562"/>
                  </a:lnTo>
                  <a:lnTo>
                    <a:pt x="368178" y="34332"/>
                  </a:lnTo>
                  <a:close/>
                </a:path>
                <a:path w="459104" h="121285">
                  <a:moveTo>
                    <a:pt x="432996" y="32639"/>
                  </a:moveTo>
                  <a:lnTo>
                    <a:pt x="380873" y="32639"/>
                  </a:lnTo>
                  <a:lnTo>
                    <a:pt x="385825" y="70485"/>
                  </a:lnTo>
                  <a:lnTo>
                    <a:pt x="373196" y="72165"/>
                  </a:lnTo>
                  <a:lnTo>
                    <a:pt x="353060" y="113284"/>
                  </a:lnTo>
                  <a:lnTo>
                    <a:pt x="458850" y="41529"/>
                  </a:lnTo>
                  <a:lnTo>
                    <a:pt x="432996" y="32639"/>
                  </a:lnTo>
                  <a:close/>
                </a:path>
                <a:path w="459104" h="121285">
                  <a:moveTo>
                    <a:pt x="380873" y="32639"/>
                  </a:moveTo>
                  <a:lnTo>
                    <a:pt x="368178" y="34332"/>
                  </a:lnTo>
                  <a:lnTo>
                    <a:pt x="383286" y="51562"/>
                  </a:lnTo>
                  <a:lnTo>
                    <a:pt x="373196" y="72165"/>
                  </a:lnTo>
                  <a:lnTo>
                    <a:pt x="385825" y="70485"/>
                  </a:lnTo>
                  <a:lnTo>
                    <a:pt x="380873" y="32639"/>
                  </a:lnTo>
                  <a:close/>
                </a:path>
                <a:path w="459104" h="121285">
                  <a:moveTo>
                    <a:pt x="338074" y="0"/>
                  </a:moveTo>
                  <a:lnTo>
                    <a:pt x="368178" y="34332"/>
                  </a:lnTo>
                  <a:lnTo>
                    <a:pt x="380873" y="32639"/>
                  </a:lnTo>
                  <a:lnTo>
                    <a:pt x="432996" y="32639"/>
                  </a:lnTo>
                  <a:lnTo>
                    <a:pt x="3380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24000" y="4683759"/>
              <a:ext cx="1651000" cy="739140"/>
            </a:xfrm>
            <a:custGeom>
              <a:avLst/>
              <a:gdLst/>
              <a:ahLst/>
              <a:cxnLst/>
              <a:rect l="l" t="t" r="r" b="b"/>
              <a:pathLst>
                <a:path w="1651000" h="739139">
                  <a:moveTo>
                    <a:pt x="1651000" y="0"/>
                  </a:moveTo>
                  <a:lnTo>
                    <a:pt x="0" y="0"/>
                  </a:lnTo>
                  <a:lnTo>
                    <a:pt x="0" y="739139"/>
                  </a:lnTo>
                  <a:lnTo>
                    <a:pt x="1651000" y="739139"/>
                  </a:lnTo>
                  <a:lnTo>
                    <a:pt x="16510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24000" y="4683759"/>
            <a:ext cx="1651000" cy="739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ts val="1310"/>
              </a:lnSpc>
              <a:spcBef>
                <a:spcPts val="330"/>
              </a:spcBef>
            </a:pPr>
            <a:r>
              <a:rPr sz="1100" b="1" dirty="0">
                <a:latin typeface="Georgia"/>
                <a:cs typeface="Georgia"/>
              </a:rPr>
              <a:t>18.</a:t>
            </a:r>
            <a:r>
              <a:rPr sz="1100" b="1" spc="-2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Wajar</a:t>
            </a:r>
            <a:r>
              <a:rPr sz="1100" b="1" spc="-5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12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Th</a:t>
            </a:r>
            <a:endParaRPr sz="1100">
              <a:latin typeface="Georgia"/>
              <a:cs typeface="Georgia"/>
            </a:endParaRPr>
          </a:p>
          <a:p>
            <a:pPr marL="91440">
              <a:lnSpc>
                <a:spcPts val="2390"/>
              </a:lnSpc>
            </a:pPr>
            <a:r>
              <a:rPr sz="1100" b="1" dirty="0">
                <a:latin typeface="Georgia"/>
                <a:cs typeface="Georgia"/>
              </a:rPr>
              <a:t>19.</a:t>
            </a:r>
            <a:r>
              <a:rPr sz="1100" b="1" spc="165" dirty="0">
                <a:latin typeface="Georgia"/>
                <a:cs typeface="Georgia"/>
              </a:rPr>
              <a:t> </a:t>
            </a:r>
            <a:r>
              <a:rPr sz="2000" b="1" dirty="0">
                <a:solidFill>
                  <a:srgbClr val="FF0000"/>
                </a:solidFill>
                <a:latin typeface="Georgia"/>
                <a:cs typeface="Georgia"/>
              </a:rPr>
              <a:t>SRA</a:t>
            </a:r>
            <a:endParaRPr sz="2000">
              <a:latin typeface="Georgia"/>
              <a:cs typeface="Georgia"/>
            </a:endParaRPr>
          </a:p>
          <a:p>
            <a:pPr marL="91440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20.</a:t>
            </a:r>
            <a:r>
              <a:rPr sz="1100" b="1" spc="-4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PKA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05150" y="2452369"/>
            <a:ext cx="908050" cy="3067685"/>
          </a:xfrm>
          <a:custGeom>
            <a:avLst/>
            <a:gdLst/>
            <a:ahLst/>
            <a:cxnLst/>
            <a:rect l="l" t="t" r="r" b="b"/>
            <a:pathLst>
              <a:path w="908050" h="3067685">
                <a:moveTo>
                  <a:pt x="770255" y="604901"/>
                </a:moveTo>
                <a:lnTo>
                  <a:pt x="462089" y="67614"/>
                </a:lnTo>
                <a:lnTo>
                  <a:pt x="507746" y="70739"/>
                </a:lnTo>
                <a:lnTo>
                  <a:pt x="486537" y="56642"/>
                </a:lnTo>
                <a:lnTo>
                  <a:pt x="401320" y="0"/>
                </a:lnTo>
                <a:lnTo>
                  <a:pt x="408559" y="127635"/>
                </a:lnTo>
                <a:lnTo>
                  <a:pt x="429006" y="86652"/>
                </a:lnTo>
                <a:lnTo>
                  <a:pt x="737235" y="623824"/>
                </a:lnTo>
                <a:lnTo>
                  <a:pt x="770255" y="604901"/>
                </a:lnTo>
                <a:close/>
              </a:path>
              <a:path w="908050" h="3067685">
                <a:moveTo>
                  <a:pt x="907669" y="3029839"/>
                </a:moveTo>
                <a:lnTo>
                  <a:pt x="90817" y="2889364"/>
                </a:lnTo>
                <a:lnTo>
                  <a:pt x="92837" y="2887218"/>
                </a:lnTo>
                <a:lnTo>
                  <a:pt x="122301" y="2856103"/>
                </a:lnTo>
                <a:lnTo>
                  <a:pt x="0" y="2893060"/>
                </a:lnTo>
                <a:lnTo>
                  <a:pt x="102997" y="2968752"/>
                </a:lnTo>
                <a:lnTo>
                  <a:pt x="84378" y="2926969"/>
                </a:lnTo>
                <a:lnTo>
                  <a:pt x="901192" y="3067431"/>
                </a:lnTo>
                <a:lnTo>
                  <a:pt x="907669" y="30298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628139" y="797559"/>
            <a:ext cx="1831339" cy="1785620"/>
          </a:xfrm>
          <a:prstGeom prst="rect">
            <a:avLst/>
          </a:prstGeom>
          <a:solidFill>
            <a:srgbClr val="F0E8F8"/>
          </a:solidFill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435609" indent="-343535">
              <a:lnSpc>
                <a:spcPct val="100000"/>
              </a:lnSpc>
              <a:spcBef>
                <a:spcPts val="330"/>
              </a:spcBef>
              <a:buAutoNum type="arabicPeriod" startAt="21"/>
              <a:tabLst>
                <a:tab pos="434975" algn="l"/>
                <a:tab pos="435609" algn="l"/>
              </a:tabLst>
            </a:pPr>
            <a:r>
              <a:rPr sz="1100" b="1" dirty="0">
                <a:latin typeface="Georgia"/>
                <a:cs typeface="Georgia"/>
              </a:rPr>
              <a:t>Korban</a:t>
            </a:r>
            <a:endParaRPr sz="1100">
              <a:latin typeface="Georgia"/>
              <a:cs typeface="Georgia"/>
            </a:endParaRPr>
          </a:p>
          <a:p>
            <a:pPr marL="435609" marR="474345">
              <a:lnSpc>
                <a:spcPct val="100000"/>
              </a:lnSpc>
            </a:pPr>
            <a:r>
              <a:rPr sz="1100" b="1" dirty="0">
                <a:latin typeface="Georgia"/>
                <a:cs typeface="Georgia"/>
              </a:rPr>
              <a:t>K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k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a</a:t>
            </a:r>
            <a:r>
              <a:rPr sz="1100" b="1" spc="-5" dirty="0">
                <a:latin typeface="Georgia"/>
                <a:cs typeface="Georgia"/>
              </a:rPr>
              <a:t>s</a:t>
            </a:r>
            <a:r>
              <a:rPr sz="1100" b="1" dirty="0">
                <a:latin typeface="Georgia"/>
                <a:cs typeface="Georgia"/>
              </a:rPr>
              <a:t>an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&amp;  </a:t>
            </a:r>
            <a:r>
              <a:rPr sz="1100" b="1" spc="-5" dirty="0">
                <a:latin typeface="Georgia"/>
                <a:cs typeface="Georgia"/>
              </a:rPr>
              <a:t>Eksploitasi</a:t>
            </a:r>
            <a:endParaRPr sz="1100">
              <a:latin typeface="Georgia"/>
              <a:cs typeface="Georgia"/>
            </a:endParaRPr>
          </a:p>
          <a:p>
            <a:pPr marL="435609" indent="-343535">
              <a:lnSpc>
                <a:spcPct val="100000"/>
              </a:lnSpc>
              <a:buAutoNum type="arabicPeriod" startAt="22"/>
              <a:tabLst>
                <a:tab pos="435609" algn="l"/>
              </a:tabLst>
            </a:pPr>
            <a:r>
              <a:rPr sz="1100" b="1" dirty="0">
                <a:latin typeface="Georgia"/>
                <a:cs typeface="Georgia"/>
              </a:rPr>
              <a:t>Korban</a:t>
            </a:r>
            <a:endParaRPr sz="1100">
              <a:latin typeface="Georgia"/>
              <a:cs typeface="Georgia"/>
            </a:endParaRPr>
          </a:p>
          <a:p>
            <a:pPr marL="435609" marR="279400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latin typeface="Georgia"/>
                <a:cs typeface="Georgia"/>
              </a:rPr>
              <a:t>Pornografi &amp; </a:t>
            </a:r>
            <a:r>
              <a:rPr sz="1100" b="1" spc="5" dirty="0">
                <a:latin typeface="Georgia"/>
                <a:cs typeface="Georgia"/>
              </a:rPr>
              <a:t> S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spc="-5" dirty="0">
                <a:latin typeface="Georgia"/>
                <a:cs typeface="Georgia"/>
              </a:rPr>
              <a:t>tuas</a:t>
            </a:r>
            <a:r>
              <a:rPr sz="1100" b="1" dirty="0">
                <a:latin typeface="Georgia"/>
                <a:cs typeface="Georgia"/>
              </a:rPr>
              <a:t>i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D</a:t>
            </a:r>
            <a:r>
              <a:rPr sz="1100" b="1" spc="5" dirty="0">
                <a:latin typeface="Georgia"/>
                <a:cs typeface="Georgia"/>
              </a:rPr>
              <a:t>ar</a:t>
            </a:r>
            <a:r>
              <a:rPr sz="1100" b="1" spc="-5" dirty="0">
                <a:latin typeface="Georgia"/>
                <a:cs typeface="Georgia"/>
              </a:rPr>
              <a:t>u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at</a:t>
            </a:r>
            <a:endParaRPr sz="1100">
              <a:latin typeface="Georgia"/>
              <a:cs typeface="Georgia"/>
            </a:endParaRPr>
          </a:p>
          <a:p>
            <a:pPr marL="435609" marR="502284" indent="-343535">
              <a:lnSpc>
                <a:spcPct val="100000"/>
              </a:lnSpc>
              <a:buAutoNum type="arabicPeriod" startAt="23"/>
              <a:tabLst>
                <a:tab pos="435609" algn="l"/>
              </a:tabLst>
            </a:pPr>
            <a:r>
              <a:rPr sz="1100" b="1" spc="5" dirty="0">
                <a:latin typeface="Georgia"/>
                <a:cs typeface="Georgia"/>
              </a:rPr>
              <a:t>P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ny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n</a:t>
            </a:r>
            <a:r>
              <a:rPr sz="1100" b="1" spc="-10" dirty="0">
                <a:latin typeface="Georgia"/>
                <a:cs typeface="Georgia"/>
              </a:rPr>
              <a:t>d</a:t>
            </a:r>
            <a:r>
              <a:rPr sz="1100" b="1" dirty="0">
                <a:latin typeface="Georgia"/>
                <a:cs typeface="Georgia"/>
              </a:rPr>
              <a:t>ang  </a:t>
            </a:r>
            <a:r>
              <a:rPr sz="1100" b="1" spc="-5" dirty="0">
                <a:latin typeface="Georgia"/>
                <a:cs typeface="Georgia"/>
              </a:rPr>
              <a:t>Disabilitas</a:t>
            </a:r>
            <a:endParaRPr sz="1100">
              <a:latin typeface="Georgia"/>
              <a:cs typeface="Georgia"/>
            </a:endParaRPr>
          </a:p>
          <a:p>
            <a:pPr marL="435609" indent="-343535">
              <a:lnSpc>
                <a:spcPts val="1310"/>
              </a:lnSpc>
              <a:buAutoNum type="arabicPeriod" startAt="23"/>
              <a:tabLst>
                <a:tab pos="435609" algn="l"/>
              </a:tabLst>
            </a:pPr>
            <a:r>
              <a:rPr sz="1100" b="1" spc="-5" dirty="0">
                <a:latin typeface="Georgia"/>
                <a:cs typeface="Georgia"/>
              </a:rPr>
              <a:t>ABH,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Terorisme,</a:t>
            </a:r>
            <a:endParaRPr sz="1100">
              <a:latin typeface="Georgia"/>
              <a:cs typeface="Georgia"/>
            </a:endParaRPr>
          </a:p>
          <a:p>
            <a:pPr marL="435609">
              <a:lnSpc>
                <a:spcPts val="1310"/>
              </a:lnSpc>
            </a:pPr>
            <a:r>
              <a:rPr sz="1100" b="1" spc="-5" dirty="0">
                <a:latin typeface="Georgia"/>
                <a:cs typeface="Georgia"/>
              </a:rPr>
              <a:t>Stigma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162560"/>
            <a:ext cx="12192000" cy="444500"/>
          </a:xfrm>
          <a:custGeom>
            <a:avLst/>
            <a:gdLst/>
            <a:ahLst/>
            <a:cxnLst/>
            <a:rect l="l" t="t" r="r" b="b"/>
            <a:pathLst>
              <a:path w="12192000" h="444500">
                <a:moveTo>
                  <a:pt x="12192000" y="0"/>
                </a:moveTo>
                <a:lnTo>
                  <a:pt x="0" y="0"/>
                </a:lnTo>
                <a:lnTo>
                  <a:pt x="0" y="444500"/>
                </a:lnTo>
                <a:lnTo>
                  <a:pt x="12192000" y="4445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663189" y="177546"/>
            <a:ext cx="686943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Indikator</a:t>
            </a:r>
            <a:r>
              <a:rPr sz="2300" dirty="0">
                <a:solidFill>
                  <a:srgbClr val="000000"/>
                </a:solidFill>
                <a:latin typeface="Georgia"/>
                <a:cs typeface="Georgia"/>
              </a:rPr>
              <a:t> Kabupaten/Kota</a:t>
            </a:r>
            <a:r>
              <a:rPr sz="2300" spc="-2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dirty="0">
                <a:solidFill>
                  <a:srgbClr val="000000"/>
                </a:solidFill>
                <a:latin typeface="Georgia"/>
                <a:cs typeface="Georgia"/>
              </a:rPr>
              <a:t>Layak</a:t>
            </a:r>
            <a:r>
              <a:rPr sz="2300" spc="-4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Anak</a:t>
            </a:r>
            <a:r>
              <a:rPr sz="2300" spc="1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(KLA)</a:t>
            </a:r>
            <a:endParaRPr sz="23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00600" y="2085339"/>
            <a:ext cx="1120140" cy="368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048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240"/>
              </a:spcBef>
            </a:pPr>
            <a:r>
              <a:rPr sz="1800" b="1" spc="-15" dirty="0">
                <a:latin typeface="Calibri"/>
                <a:cs typeface="Calibri"/>
              </a:rPr>
              <a:t>Kluster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98840" y="3657600"/>
            <a:ext cx="1122680" cy="368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250"/>
              </a:spcBef>
            </a:pPr>
            <a:r>
              <a:rPr sz="1800" b="1" spc="-15" dirty="0">
                <a:latin typeface="Calibri"/>
                <a:cs typeface="Calibri"/>
              </a:rPr>
              <a:t>Kluster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95540" y="5847079"/>
            <a:ext cx="1115695" cy="370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302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260"/>
              </a:spcBef>
            </a:pPr>
            <a:r>
              <a:rPr sz="1800" b="1" spc="-10" dirty="0">
                <a:latin typeface="Calibri"/>
                <a:cs typeface="Calibri"/>
              </a:rPr>
              <a:t>Kluster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III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44520" y="5720079"/>
            <a:ext cx="1117600" cy="370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36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265"/>
              </a:spcBef>
            </a:pPr>
            <a:r>
              <a:rPr sz="1800" b="1" spc="-10" dirty="0">
                <a:latin typeface="Calibri"/>
                <a:cs typeface="Calibri"/>
              </a:rPr>
              <a:t>Kluster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68600" y="3843020"/>
            <a:ext cx="1120140" cy="368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0480" rIns="0" bIns="0" rtlCol="0">
            <a:spAutoFit/>
          </a:bodyPr>
          <a:lstStyle/>
          <a:p>
            <a:pPr marL="133350">
              <a:lnSpc>
                <a:spcPct val="100000"/>
              </a:lnSpc>
              <a:spcBef>
                <a:spcPts val="240"/>
              </a:spcBef>
            </a:pPr>
            <a:r>
              <a:rPr sz="1800" b="1" spc="-15" dirty="0">
                <a:latin typeface="Calibri"/>
                <a:cs typeface="Calibri"/>
              </a:rPr>
              <a:t>Kluster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175618" y="6427152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" y="0"/>
            <a:ext cx="12193905" cy="6864350"/>
            <a:chOff x="-1905" y="0"/>
            <a:chExt cx="12193905" cy="6864350"/>
          </a:xfrm>
        </p:grpSpPr>
        <p:sp>
          <p:nvSpPr>
            <p:cNvPr id="3" name="object 3"/>
            <p:cNvSpPr/>
            <p:nvPr/>
          </p:nvSpPr>
          <p:spPr>
            <a:xfrm>
              <a:off x="1269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7996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370320"/>
              <a:ext cx="12192000" cy="487680"/>
            </a:xfrm>
            <a:custGeom>
              <a:avLst/>
              <a:gdLst/>
              <a:ahLst/>
              <a:cxnLst/>
              <a:rect l="l" t="t" r="r" b="b"/>
              <a:pathLst>
                <a:path w="12192000" h="487679">
                  <a:moveTo>
                    <a:pt x="12191999" y="0"/>
                  </a:moveTo>
                  <a:lnTo>
                    <a:pt x="0" y="0"/>
                  </a:lnTo>
                  <a:lnTo>
                    <a:pt x="0" y="487676"/>
                  </a:lnTo>
                  <a:lnTo>
                    <a:pt x="12191999" y="487676"/>
                  </a:lnTo>
                  <a:lnTo>
                    <a:pt x="1219199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0642" y="6479857"/>
            <a:ext cx="44380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Verdana"/>
                <a:cs typeface="Verdana"/>
              </a:rPr>
              <a:t>D</a:t>
            </a:r>
            <a:r>
              <a:rPr sz="1600" spc="85" dirty="0">
                <a:latin typeface="Verdana"/>
                <a:cs typeface="Verdana"/>
              </a:rPr>
              <a:t>e</a:t>
            </a:r>
            <a:r>
              <a:rPr sz="1600" spc="95" dirty="0">
                <a:latin typeface="Verdana"/>
                <a:cs typeface="Verdana"/>
              </a:rPr>
              <a:t>p</a:t>
            </a:r>
            <a:r>
              <a:rPr sz="1600" spc="-35" dirty="0">
                <a:latin typeface="Verdana"/>
                <a:cs typeface="Verdana"/>
              </a:rPr>
              <a:t>u</a:t>
            </a:r>
            <a:r>
              <a:rPr sz="1600" spc="-105" dirty="0">
                <a:latin typeface="Verdana"/>
                <a:cs typeface="Verdana"/>
              </a:rPr>
              <a:t>ti</a:t>
            </a:r>
            <a:r>
              <a:rPr sz="1600" spc="-165" dirty="0">
                <a:latin typeface="Verdana"/>
                <a:cs typeface="Verdana"/>
              </a:rPr>
              <a:t> </a:t>
            </a:r>
            <a:r>
              <a:rPr sz="1600" spc="-220" dirty="0">
                <a:latin typeface="Verdana"/>
                <a:cs typeface="Verdana"/>
              </a:rPr>
              <a:t>B</a:t>
            </a:r>
            <a:r>
              <a:rPr sz="1600" spc="-65" dirty="0">
                <a:latin typeface="Verdana"/>
                <a:cs typeface="Verdana"/>
              </a:rPr>
              <a:t>i</a:t>
            </a:r>
            <a:r>
              <a:rPr sz="1600" spc="110" dirty="0">
                <a:latin typeface="Verdana"/>
                <a:cs typeface="Verdana"/>
              </a:rPr>
              <a:t>d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20" dirty="0">
                <a:latin typeface="Verdana"/>
                <a:cs typeface="Verdana"/>
              </a:rPr>
              <a:t>ng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P</a:t>
            </a:r>
            <a:r>
              <a:rPr sz="1600" spc="10" dirty="0">
                <a:latin typeface="Verdana"/>
                <a:cs typeface="Verdana"/>
              </a:rPr>
              <a:t>e</a:t>
            </a:r>
            <a:r>
              <a:rPr sz="1600" spc="30" dirty="0">
                <a:latin typeface="Verdana"/>
                <a:cs typeface="Verdana"/>
              </a:rPr>
              <a:t>m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5" dirty="0">
                <a:latin typeface="Verdana"/>
                <a:cs typeface="Verdana"/>
              </a:rPr>
              <a:t>u</a:t>
            </a:r>
            <a:r>
              <a:rPr sz="1600" spc="45" dirty="0">
                <a:latin typeface="Verdana"/>
                <a:cs typeface="Verdana"/>
              </a:rPr>
              <a:t>h</a:t>
            </a:r>
            <a:r>
              <a:rPr sz="1600" spc="5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17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Hak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40" dirty="0">
                <a:latin typeface="Verdana"/>
                <a:cs typeface="Verdana"/>
              </a:rPr>
              <a:t>A</a:t>
            </a:r>
            <a:r>
              <a:rPr sz="1600" spc="45" dirty="0">
                <a:latin typeface="Verdana"/>
                <a:cs typeface="Verdana"/>
              </a:rPr>
              <a:t>n</a:t>
            </a:r>
            <a:r>
              <a:rPr sz="1600" spc="50" dirty="0">
                <a:latin typeface="Verdana"/>
                <a:cs typeface="Verdana"/>
              </a:rPr>
              <a:t>a</a:t>
            </a:r>
            <a:r>
              <a:rPr sz="1600" spc="-150" dirty="0">
                <a:latin typeface="Verdana"/>
                <a:cs typeface="Verdana"/>
              </a:rPr>
              <a:t>k</a:t>
            </a:r>
            <a:r>
              <a:rPr sz="1600" spc="-140" dirty="0">
                <a:latin typeface="Verdana"/>
                <a:cs typeface="Verdana"/>
              </a:rPr>
              <a:t>,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175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PPP</a:t>
            </a:r>
            <a:r>
              <a:rPr sz="1600" spc="85" dirty="0">
                <a:latin typeface="Verdana"/>
                <a:cs typeface="Verdana"/>
              </a:rPr>
              <a:t>A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27305" y="0"/>
            <a:ext cx="12163425" cy="6850380"/>
            <a:chOff x="-27305" y="0"/>
            <a:chExt cx="12163425" cy="6850380"/>
          </a:xfrm>
        </p:grpSpPr>
        <p:sp>
          <p:nvSpPr>
            <p:cNvPr id="7" name="object 7"/>
            <p:cNvSpPr/>
            <p:nvPr/>
          </p:nvSpPr>
          <p:spPr>
            <a:xfrm>
              <a:off x="1269" y="6371590"/>
              <a:ext cx="11305540" cy="0"/>
            </a:xfrm>
            <a:custGeom>
              <a:avLst/>
              <a:gdLst/>
              <a:ahLst/>
              <a:cxnLst/>
              <a:rect l="l" t="t" r="r" b="b"/>
              <a:pathLst>
                <a:path w="11305540">
                  <a:moveTo>
                    <a:pt x="0" y="0"/>
                  </a:moveTo>
                  <a:lnTo>
                    <a:pt x="11305032" y="0"/>
                  </a:lnTo>
                </a:path>
              </a:pathLst>
            </a:custGeom>
            <a:ln w="57150">
              <a:solidFill>
                <a:srgbClr val="246E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80266" y="5986970"/>
              <a:ext cx="853440" cy="863600"/>
            </a:xfrm>
            <a:custGeom>
              <a:avLst/>
              <a:gdLst/>
              <a:ahLst/>
              <a:cxnLst/>
              <a:rect l="l" t="t" r="r" b="b"/>
              <a:pathLst>
                <a:path w="853440" h="863600">
                  <a:moveTo>
                    <a:pt x="424433" y="0"/>
                  </a:moveTo>
                  <a:lnTo>
                    <a:pt x="378092" y="2545"/>
                  </a:lnTo>
                  <a:lnTo>
                    <a:pt x="333220" y="10003"/>
                  </a:lnTo>
                  <a:lnTo>
                    <a:pt x="290072" y="22105"/>
                  </a:lnTo>
                  <a:lnTo>
                    <a:pt x="248904" y="38584"/>
                  </a:lnTo>
                  <a:lnTo>
                    <a:pt x="209973" y="59171"/>
                  </a:lnTo>
                  <a:lnTo>
                    <a:pt x="173534" y="83599"/>
                  </a:lnTo>
                  <a:lnTo>
                    <a:pt x="139844" y="111600"/>
                  </a:lnTo>
                  <a:lnTo>
                    <a:pt x="109159" y="142906"/>
                  </a:lnTo>
                  <a:lnTo>
                    <a:pt x="81735" y="177249"/>
                  </a:lnTo>
                  <a:lnTo>
                    <a:pt x="57827" y="214360"/>
                  </a:lnTo>
                  <a:lnTo>
                    <a:pt x="37692" y="253973"/>
                  </a:lnTo>
                  <a:lnTo>
                    <a:pt x="21585" y="295820"/>
                  </a:lnTo>
                  <a:lnTo>
                    <a:pt x="9764" y="339631"/>
                  </a:lnTo>
                  <a:lnTo>
                    <a:pt x="2483" y="385140"/>
                  </a:lnTo>
                  <a:lnTo>
                    <a:pt x="0" y="432079"/>
                  </a:lnTo>
                  <a:lnTo>
                    <a:pt x="2483" y="478844"/>
                  </a:lnTo>
                  <a:lnTo>
                    <a:pt x="9764" y="524208"/>
                  </a:lnTo>
                  <a:lnTo>
                    <a:pt x="21585" y="567899"/>
                  </a:lnTo>
                  <a:lnTo>
                    <a:pt x="37692" y="609649"/>
                  </a:lnTo>
                  <a:lnTo>
                    <a:pt x="57827" y="649185"/>
                  </a:lnTo>
                  <a:lnTo>
                    <a:pt x="81735" y="686239"/>
                  </a:lnTo>
                  <a:lnTo>
                    <a:pt x="109159" y="720540"/>
                  </a:lnTo>
                  <a:lnTo>
                    <a:pt x="139844" y="751818"/>
                  </a:lnTo>
                  <a:lnTo>
                    <a:pt x="173534" y="779802"/>
                  </a:lnTo>
                  <a:lnTo>
                    <a:pt x="209973" y="804222"/>
                  </a:lnTo>
                  <a:lnTo>
                    <a:pt x="248904" y="824809"/>
                  </a:lnTo>
                  <a:lnTo>
                    <a:pt x="290072" y="841291"/>
                  </a:lnTo>
                  <a:lnTo>
                    <a:pt x="333220" y="853398"/>
                  </a:lnTo>
                  <a:lnTo>
                    <a:pt x="378092" y="860861"/>
                  </a:lnTo>
                  <a:lnTo>
                    <a:pt x="424433" y="863408"/>
                  </a:lnTo>
                  <a:lnTo>
                    <a:pt x="471582" y="860861"/>
                  </a:lnTo>
                  <a:lnTo>
                    <a:pt x="517154" y="853398"/>
                  </a:lnTo>
                  <a:lnTo>
                    <a:pt x="560903" y="841291"/>
                  </a:lnTo>
                  <a:lnTo>
                    <a:pt x="602578" y="824809"/>
                  </a:lnTo>
                  <a:lnTo>
                    <a:pt x="641933" y="804222"/>
                  </a:lnTo>
                  <a:lnTo>
                    <a:pt x="678718" y="779802"/>
                  </a:lnTo>
                  <a:lnTo>
                    <a:pt x="712685" y="751818"/>
                  </a:lnTo>
                  <a:lnTo>
                    <a:pt x="743587" y="720540"/>
                  </a:lnTo>
                  <a:lnTo>
                    <a:pt x="771174" y="686239"/>
                  </a:lnTo>
                  <a:lnTo>
                    <a:pt x="795198" y="649185"/>
                  </a:lnTo>
                  <a:lnTo>
                    <a:pt x="815411" y="609649"/>
                  </a:lnTo>
                  <a:lnTo>
                    <a:pt x="831565" y="567899"/>
                  </a:lnTo>
                  <a:lnTo>
                    <a:pt x="843411" y="524208"/>
                  </a:lnTo>
                  <a:lnTo>
                    <a:pt x="850700" y="478844"/>
                  </a:lnTo>
                  <a:lnTo>
                    <a:pt x="853185" y="432079"/>
                  </a:lnTo>
                  <a:lnTo>
                    <a:pt x="850700" y="385140"/>
                  </a:lnTo>
                  <a:lnTo>
                    <a:pt x="843411" y="339631"/>
                  </a:lnTo>
                  <a:lnTo>
                    <a:pt x="831565" y="295820"/>
                  </a:lnTo>
                  <a:lnTo>
                    <a:pt x="815411" y="253973"/>
                  </a:lnTo>
                  <a:lnTo>
                    <a:pt x="795198" y="214360"/>
                  </a:lnTo>
                  <a:lnTo>
                    <a:pt x="771174" y="177249"/>
                  </a:lnTo>
                  <a:lnTo>
                    <a:pt x="743587" y="142906"/>
                  </a:lnTo>
                  <a:lnTo>
                    <a:pt x="712685" y="111600"/>
                  </a:lnTo>
                  <a:lnTo>
                    <a:pt x="678718" y="83599"/>
                  </a:lnTo>
                  <a:lnTo>
                    <a:pt x="641933" y="59171"/>
                  </a:lnTo>
                  <a:lnTo>
                    <a:pt x="602578" y="38584"/>
                  </a:lnTo>
                  <a:lnTo>
                    <a:pt x="560903" y="22105"/>
                  </a:lnTo>
                  <a:lnTo>
                    <a:pt x="517154" y="10003"/>
                  </a:lnTo>
                  <a:lnTo>
                    <a:pt x="471582" y="2545"/>
                  </a:lnTo>
                  <a:lnTo>
                    <a:pt x="424433" y="0"/>
                  </a:lnTo>
                  <a:close/>
                </a:path>
              </a:pathLst>
            </a:custGeom>
            <a:solidFill>
              <a:srgbClr val="246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23320" y="6088379"/>
              <a:ext cx="774700" cy="500380"/>
            </a:xfrm>
            <a:custGeom>
              <a:avLst/>
              <a:gdLst/>
              <a:ahLst/>
              <a:cxnLst/>
              <a:rect l="l" t="t" r="r" b="b"/>
              <a:pathLst>
                <a:path w="774700" h="500379">
                  <a:moveTo>
                    <a:pt x="246380" y="490220"/>
                  </a:moveTo>
                  <a:lnTo>
                    <a:pt x="143535" y="490220"/>
                  </a:lnTo>
                  <a:lnTo>
                    <a:pt x="143535" y="494030"/>
                  </a:lnTo>
                  <a:lnTo>
                    <a:pt x="26644" y="494030"/>
                  </a:lnTo>
                  <a:lnTo>
                    <a:pt x="26644" y="496570"/>
                  </a:lnTo>
                  <a:lnTo>
                    <a:pt x="144907" y="496570"/>
                  </a:lnTo>
                  <a:lnTo>
                    <a:pt x="144907" y="500380"/>
                  </a:lnTo>
                  <a:lnTo>
                    <a:pt x="246380" y="500380"/>
                  </a:lnTo>
                  <a:lnTo>
                    <a:pt x="246380" y="496570"/>
                  </a:lnTo>
                  <a:lnTo>
                    <a:pt x="246380" y="494030"/>
                  </a:lnTo>
                  <a:lnTo>
                    <a:pt x="246380" y="490220"/>
                  </a:lnTo>
                  <a:close/>
                </a:path>
                <a:path w="774700" h="500379">
                  <a:moveTo>
                    <a:pt x="251460" y="456907"/>
                  </a:moveTo>
                  <a:lnTo>
                    <a:pt x="70485" y="415239"/>
                  </a:lnTo>
                  <a:lnTo>
                    <a:pt x="0" y="401320"/>
                  </a:lnTo>
                  <a:lnTo>
                    <a:pt x="70485" y="418719"/>
                  </a:lnTo>
                  <a:lnTo>
                    <a:pt x="248412" y="467360"/>
                  </a:lnTo>
                  <a:lnTo>
                    <a:pt x="251460" y="456907"/>
                  </a:lnTo>
                  <a:close/>
                </a:path>
                <a:path w="774700" h="500379">
                  <a:moveTo>
                    <a:pt x="259080" y="429933"/>
                  </a:moveTo>
                  <a:lnTo>
                    <a:pt x="88519" y="350291"/>
                  </a:lnTo>
                  <a:lnTo>
                    <a:pt x="20320" y="322605"/>
                  </a:lnTo>
                  <a:lnTo>
                    <a:pt x="88519" y="353745"/>
                  </a:lnTo>
                  <a:lnTo>
                    <a:pt x="255905" y="436841"/>
                  </a:lnTo>
                  <a:lnTo>
                    <a:pt x="259080" y="429933"/>
                  </a:lnTo>
                  <a:close/>
                </a:path>
                <a:path w="774700" h="500379">
                  <a:moveTo>
                    <a:pt x="289560" y="381571"/>
                  </a:moveTo>
                  <a:lnTo>
                    <a:pt x="156718" y="237540"/>
                  </a:lnTo>
                  <a:lnTo>
                    <a:pt x="104140" y="177825"/>
                  </a:lnTo>
                  <a:lnTo>
                    <a:pt x="153543" y="237540"/>
                  </a:lnTo>
                  <a:lnTo>
                    <a:pt x="283337" y="388581"/>
                  </a:lnTo>
                  <a:lnTo>
                    <a:pt x="289560" y="381571"/>
                  </a:lnTo>
                  <a:close/>
                </a:path>
                <a:path w="774700" h="500379">
                  <a:moveTo>
                    <a:pt x="309880" y="361238"/>
                  </a:moveTo>
                  <a:lnTo>
                    <a:pt x="207772" y="188810"/>
                  </a:lnTo>
                  <a:lnTo>
                    <a:pt x="167640" y="121920"/>
                  </a:lnTo>
                  <a:lnTo>
                    <a:pt x="204724" y="192328"/>
                  </a:lnTo>
                  <a:lnTo>
                    <a:pt x="303657" y="368300"/>
                  </a:lnTo>
                  <a:lnTo>
                    <a:pt x="309880" y="361238"/>
                  </a:lnTo>
                  <a:close/>
                </a:path>
                <a:path w="774700" h="500379">
                  <a:moveTo>
                    <a:pt x="347980" y="35775"/>
                  </a:moveTo>
                  <a:lnTo>
                    <a:pt x="335280" y="32181"/>
                  </a:lnTo>
                  <a:lnTo>
                    <a:pt x="328930" y="17818"/>
                  </a:lnTo>
                  <a:lnTo>
                    <a:pt x="322580" y="32181"/>
                  </a:lnTo>
                  <a:lnTo>
                    <a:pt x="309880" y="35775"/>
                  </a:lnTo>
                  <a:lnTo>
                    <a:pt x="319405" y="46558"/>
                  </a:lnTo>
                  <a:lnTo>
                    <a:pt x="316230" y="60960"/>
                  </a:lnTo>
                  <a:lnTo>
                    <a:pt x="328930" y="53771"/>
                  </a:lnTo>
                  <a:lnTo>
                    <a:pt x="341630" y="60960"/>
                  </a:lnTo>
                  <a:lnTo>
                    <a:pt x="338455" y="46558"/>
                  </a:lnTo>
                  <a:lnTo>
                    <a:pt x="347980" y="35775"/>
                  </a:lnTo>
                  <a:close/>
                </a:path>
                <a:path w="774700" h="500379">
                  <a:moveTo>
                    <a:pt x="414020" y="24701"/>
                  </a:moveTo>
                  <a:lnTo>
                    <a:pt x="391795" y="21183"/>
                  </a:lnTo>
                  <a:lnTo>
                    <a:pt x="382270" y="0"/>
                  </a:lnTo>
                  <a:lnTo>
                    <a:pt x="372745" y="21183"/>
                  </a:lnTo>
                  <a:lnTo>
                    <a:pt x="350520" y="24701"/>
                  </a:lnTo>
                  <a:lnTo>
                    <a:pt x="366395" y="42316"/>
                  </a:lnTo>
                  <a:lnTo>
                    <a:pt x="363220" y="63500"/>
                  </a:lnTo>
                  <a:lnTo>
                    <a:pt x="382270" y="52933"/>
                  </a:lnTo>
                  <a:lnTo>
                    <a:pt x="401320" y="63500"/>
                  </a:lnTo>
                  <a:lnTo>
                    <a:pt x="398145" y="42316"/>
                  </a:lnTo>
                  <a:lnTo>
                    <a:pt x="414020" y="24701"/>
                  </a:lnTo>
                  <a:close/>
                </a:path>
                <a:path w="774700" h="500379">
                  <a:moveTo>
                    <a:pt x="452120" y="32181"/>
                  </a:moveTo>
                  <a:lnTo>
                    <a:pt x="440309" y="28790"/>
                  </a:lnTo>
                  <a:lnTo>
                    <a:pt x="434340" y="15265"/>
                  </a:lnTo>
                  <a:lnTo>
                    <a:pt x="428371" y="28790"/>
                  </a:lnTo>
                  <a:lnTo>
                    <a:pt x="416560" y="32181"/>
                  </a:lnTo>
                  <a:lnTo>
                    <a:pt x="425450" y="42329"/>
                  </a:lnTo>
                  <a:lnTo>
                    <a:pt x="422529" y="55880"/>
                  </a:lnTo>
                  <a:lnTo>
                    <a:pt x="434340" y="49085"/>
                  </a:lnTo>
                  <a:lnTo>
                    <a:pt x="446151" y="55880"/>
                  </a:lnTo>
                  <a:lnTo>
                    <a:pt x="444677" y="49085"/>
                  </a:lnTo>
                  <a:lnTo>
                    <a:pt x="443230" y="42329"/>
                  </a:lnTo>
                  <a:lnTo>
                    <a:pt x="452120" y="32181"/>
                  </a:lnTo>
                  <a:close/>
                </a:path>
                <a:path w="774700" h="500379">
                  <a:moveTo>
                    <a:pt x="601980" y="129578"/>
                  </a:moveTo>
                  <a:lnTo>
                    <a:pt x="459740" y="359702"/>
                  </a:lnTo>
                  <a:lnTo>
                    <a:pt x="465963" y="363220"/>
                  </a:lnTo>
                  <a:lnTo>
                    <a:pt x="601980" y="129578"/>
                  </a:lnTo>
                  <a:close/>
                </a:path>
                <a:path w="774700" h="500379">
                  <a:moveTo>
                    <a:pt x="660400" y="182905"/>
                  </a:moveTo>
                  <a:lnTo>
                    <a:pt x="480060" y="376631"/>
                  </a:lnTo>
                  <a:lnTo>
                    <a:pt x="486283" y="383540"/>
                  </a:lnTo>
                  <a:lnTo>
                    <a:pt x="660400" y="182905"/>
                  </a:lnTo>
                  <a:close/>
                </a:path>
                <a:path w="774700" h="500379">
                  <a:moveTo>
                    <a:pt x="708660" y="254000"/>
                  </a:moveTo>
                  <a:lnTo>
                    <a:pt x="500380" y="400951"/>
                  </a:lnTo>
                  <a:lnTo>
                    <a:pt x="506476" y="411480"/>
                  </a:lnTo>
                  <a:lnTo>
                    <a:pt x="708660" y="254000"/>
                  </a:lnTo>
                  <a:close/>
                </a:path>
                <a:path w="774700" h="500379">
                  <a:moveTo>
                    <a:pt x="774700" y="496976"/>
                  </a:moveTo>
                  <a:lnTo>
                    <a:pt x="528320" y="490220"/>
                  </a:lnTo>
                  <a:lnTo>
                    <a:pt x="528320" y="500354"/>
                  </a:lnTo>
                  <a:lnTo>
                    <a:pt x="774700" y="496976"/>
                  </a:lnTo>
                  <a:close/>
                </a:path>
              </a:pathLst>
            </a:custGeom>
            <a:solidFill>
              <a:srgbClr val="5D91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610340" y="6174740"/>
              <a:ext cx="190500" cy="416559"/>
            </a:xfrm>
            <a:custGeom>
              <a:avLst/>
              <a:gdLst/>
              <a:ahLst/>
              <a:cxnLst/>
              <a:rect l="l" t="t" r="r" b="b"/>
              <a:pathLst>
                <a:path w="190500" h="416559">
                  <a:moveTo>
                    <a:pt x="175260" y="406400"/>
                  </a:moveTo>
                  <a:lnTo>
                    <a:pt x="174917" y="406400"/>
                  </a:lnTo>
                  <a:lnTo>
                    <a:pt x="174917" y="405130"/>
                  </a:lnTo>
                  <a:lnTo>
                    <a:pt x="173951" y="405130"/>
                  </a:lnTo>
                  <a:lnTo>
                    <a:pt x="173951" y="403860"/>
                  </a:lnTo>
                  <a:lnTo>
                    <a:pt x="16535" y="403860"/>
                  </a:lnTo>
                  <a:lnTo>
                    <a:pt x="16535" y="405130"/>
                  </a:lnTo>
                  <a:lnTo>
                    <a:pt x="15570" y="405130"/>
                  </a:lnTo>
                  <a:lnTo>
                    <a:pt x="15570" y="406400"/>
                  </a:lnTo>
                  <a:lnTo>
                    <a:pt x="15240" y="406400"/>
                  </a:lnTo>
                  <a:lnTo>
                    <a:pt x="15240" y="414020"/>
                  </a:lnTo>
                  <a:lnTo>
                    <a:pt x="15684" y="414020"/>
                  </a:lnTo>
                  <a:lnTo>
                    <a:pt x="15684" y="416560"/>
                  </a:lnTo>
                  <a:lnTo>
                    <a:pt x="174802" y="416560"/>
                  </a:lnTo>
                  <a:lnTo>
                    <a:pt x="174802" y="414020"/>
                  </a:lnTo>
                  <a:lnTo>
                    <a:pt x="175260" y="414020"/>
                  </a:lnTo>
                  <a:lnTo>
                    <a:pt x="175260" y="406400"/>
                  </a:lnTo>
                  <a:close/>
                </a:path>
                <a:path w="190500" h="416559">
                  <a:moveTo>
                    <a:pt x="190500" y="2540"/>
                  </a:moveTo>
                  <a:lnTo>
                    <a:pt x="189992" y="2540"/>
                  </a:lnTo>
                  <a:lnTo>
                    <a:pt x="189992" y="1270"/>
                  </a:lnTo>
                  <a:lnTo>
                    <a:pt x="188988" y="1270"/>
                  </a:lnTo>
                  <a:lnTo>
                    <a:pt x="188988" y="0"/>
                  </a:lnTo>
                  <a:lnTo>
                    <a:pt x="1498" y="0"/>
                  </a:lnTo>
                  <a:lnTo>
                    <a:pt x="1498" y="1270"/>
                  </a:lnTo>
                  <a:lnTo>
                    <a:pt x="495" y="1270"/>
                  </a:lnTo>
                  <a:lnTo>
                    <a:pt x="495" y="2540"/>
                  </a:lnTo>
                  <a:lnTo>
                    <a:pt x="0" y="2540"/>
                  </a:lnTo>
                  <a:lnTo>
                    <a:pt x="0" y="12700"/>
                  </a:lnTo>
                  <a:lnTo>
                    <a:pt x="495" y="12700"/>
                  </a:lnTo>
                  <a:lnTo>
                    <a:pt x="495" y="13970"/>
                  </a:lnTo>
                  <a:lnTo>
                    <a:pt x="1524" y="13970"/>
                  </a:lnTo>
                  <a:lnTo>
                    <a:pt x="1524" y="15240"/>
                  </a:lnTo>
                  <a:lnTo>
                    <a:pt x="188963" y="15240"/>
                  </a:lnTo>
                  <a:lnTo>
                    <a:pt x="188963" y="13970"/>
                  </a:lnTo>
                  <a:lnTo>
                    <a:pt x="189992" y="13970"/>
                  </a:lnTo>
                  <a:lnTo>
                    <a:pt x="189992" y="12700"/>
                  </a:lnTo>
                  <a:lnTo>
                    <a:pt x="190500" y="12700"/>
                  </a:lnTo>
                  <a:lnTo>
                    <a:pt x="190500" y="2540"/>
                  </a:lnTo>
                  <a:close/>
                </a:path>
              </a:pathLst>
            </a:custGeom>
            <a:solidFill>
              <a:srgbClr val="F5A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615420" y="6179820"/>
              <a:ext cx="180340" cy="408940"/>
            </a:xfrm>
            <a:custGeom>
              <a:avLst/>
              <a:gdLst/>
              <a:ahLst/>
              <a:cxnLst/>
              <a:rect l="l" t="t" r="r" b="b"/>
              <a:pathLst>
                <a:path w="180340" h="408940">
                  <a:moveTo>
                    <a:pt x="132080" y="327647"/>
                  </a:moveTo>
                  <a:lnTo>
                    <a:pt x="108839" y="288721"/>
                  </a:lnTo>
                  <a:lnTo>
                    <a:pt x="99822" y="248843"/>
                  </a:lnTo>
                  <a:lnTo>
                    <a:pt x="99822" y="226060"/>
                  </a:lnTo>
                  <a:lnTo>
                    <a:pt x="94869" y="226060"/>
                  </a:lnTo>
                  <a:lnTo>
                    <a:pt x="93980" y="236499"/>
                  </a:lnTo>
                  <a:lnTo>
                    <a:pt x="94869" y="251701"/>
                  </a:lnTo>
                  <a:lnTo>
                    <a:pt x="95631" y="260248"/>
                  </a:lnTo>
                  <a:lnTo>
                    <a:pt x="111379" y="302958"/>
                  </a:lnTo>
                  <a:lnTo>
                    <a:pt x="126238" y="321957"/>
                  </a:lnTo>
                  <a:lnTo>
                    <a:pt x="132080" y="327647"/>
                  </a:lnTo>
                  <a:close/>
                </a:path>
                <a:path w="180340" h="408940">
                  <a:moveTo>
                    <a:pt x="157480" y="398767"/>
                  </a:moveTo>
                  <a:lnTo>
                    <a:pt x="155575" y="383832"/>
                  </a:lnTo>
                  <a:lnTo>
                    <a:pt x="154559" y="374510"/>
                  </a:lnTo>
                  <a:lnTo>
                    <a:pt x="151765" y="365163"/>
                  </a:lnTo>
                  <a:lnTo>
                    <a:pt x="146939" y="355828"/>
                  </a:lnTo>
                  <a:lnTo>
                    <a:pt x="143129" y="347421"/>
                  </a:lnTo>
                  <a:lnTo>
                    <a:pt x="138430" y="339953"/>
                  </a:lnTo>
                  <a:lnTo>
                    <a:pt x="134620" y="335292"/>
                  </a:lnTo>
                  <a:lnTo>
                    <a:pt x="136525" y="341820"/>
                  </a:lnTo>
                  <a:lnTo>
                    <a:pt x="139319" y="349288"/>
                  </a:lnTo>
                  <a:lnTo>
                    <a:pt x="141224" y="358635"/>
                  </a:lnTo>
                  <a:lnTo>
                    <a:pt x="142240" y="368896"/>
                  </a:lnTo>
                  <a:lnTo>
                    <a:pt x="142240" y="377304"/>
                  </a:lnTo>
                  <a:lnTo>
                    <a:pt x="141224" y="385699"/>
                  </a:lnTo>
                  <a:lnTo>
                    <a:pt x="138430" y="398767"/>
                  </a:lnTo>
                  <a:lnTo>
                    <a:pt x="157480" y="398767"/>
                  </a:lnTo>
                  <a:close/>
                </a:path>
                <a:path w="180340" h="408940">
                  <a:moveTo>
                    <a:pt x="165100" y="405663"/>
                  </a:moveTo>
                  <a:lnTo>
                    <a:pt x="143002" y="403491"/>
                  </a:lnTo>
                  <a:lnTo>
                    <a:pt x="90170" y="401320"/>
                  </a:lnTo>
                  <a:lnTo>
                    <a:pt x="36576" y="403491"/>
                  </a:lnTo>
                  <a:lnTo>
                    <a:pt x="15240" y="405663"/>
                  </a:lnTo>
                  <a:lnTo>
                    <a:pt x="36576" y="406755"/>
                  </a:lnTo>
                  <a:lnTo>
                    <a:pt x="60325" y="408927"/>
                  </a:lnTo>
                  <a:lnTo>
                    <a:pt x="119126" y="408927"/>
                  </a:lnTo>
                  <a:lnTo>
                    <a:pt x="143002" y="406755"/>
                  </a:lnTo>
                  <a:lnTo>
                    <a:pt x="165100" y="405663"/>
                  </a:lnTo>
                  <a:close/>
                </a:path>
                <a:path w="180340" h="408940">
                  <a:moveTo>
                    <a:pt x="170180" y="32842"/>
                  </a:moveTo>
                  <a:lnTo>
                    <a:pt x="168529" y="7620"/>
                  </a:lnTo>
                  <a:lnTo>
                    <a:pt x="145923" y="7620"/>
                  </a:lnTo>
                  <a:lnTo>
                    <a:pt x="147574" y="21196"/>
                  </a:lnTo>
                  <a:lnTo>
                    <a:pt x="150114" y="38658"/>
                  </a:lnTo>
                  <a:lnTo>
                    <a:pt x="150876" y="59016"/>
                  </a:lnTo>
                  <a:lnTo>
                    <a:pt x="150876" y="82283"/>
                  </a:lnTo>
                  <a:lnTo>
                    <a:pt x="150114" y="94894"/>
                  </a:lnTo>
                  <a:lnTo>
                    <a:pt x="140081" y="148234"/>
                  </a:lnTo>
                  <a:lnTo>
                    <a:pt x="122555" y="187998"/>
                  </a:lnTo>
                  <a:lnTo>
                    <a:pt x="116586" y="197688"/>
                  </a:lnTo>
                  <a:lnTo>
                    <a:pt x="111633" y="206425"/>
                  </a:lnTo>
                  <a:lnTo>
                    <a:pt x="99060" y="220967"/>
                  </a:lnTo>
                  <a:lnTo>
                    <a:pt x="107442" y="215150"/>
                  </a:lnTo>
                  <a:lnTo>
                    <a:pt x="118364" y="206425"/>
                  </a:lnTo>
                  <a:lnTo>
                    <a:pt x="145923" y="164731"/>
                  </a:lnTo>
                  <a:lnTo>
                    <a:pt x="161798" y="115265"/>
                  </a:lnTo>
                  <a:lnTo>
                    <a:pt x="169291" y="62903"/>
                  </a:lnTo>
                  <a:lnTo>
                    <a:pt x="170180" y="47383"/>
                  </a:lnTo>
                  <a:lnTo>
                    <a:pt x="170180" y="32842"/>
                  </a:lnTo>
                  <a:close/>
                </a:path>
                <a:path w="180340" h="408940">
                  <a:moveTo>
                    <a:pt x="180340" y="4343"/>
                  </a:moveTo>
                  <a:lnTo>
                    <a:pt x="153924" y="2171"/>
                  </a:lnTo>
                  <a:lnTo>
                    <a:pt x="90170" y="0"/>
                  </a:lnTo>
                  <a:lnTo>
                    <a:pt x="26416" y="2171"/>
                  </a:lnTo>
                  <a:lnTo>
                    <a:pt x="0" y="4343"/>
                  </a:lnTo>
                  <a:lnTo>
                    <a:pt x="55245" y="6527"/>
                  </a:lnTo>
                  <a:lnTo>
                    <a:pt x="90170" y="7607"/>
                  </a:lnTo>
                  <a:lnTo>
                    <a:pt x="153924" y="5435"/>
                  </a:lnTo>
                  <a:lnTo>
                    <a:pt x="180340" y="4343"/>
                  </a:lnTo>
                  <a:close/>
                </a:path>
              </a:pathLst>
            </a:custGeom>
            <a:solidFill>
              <a:srgbClr val="FBE0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330939" y="6032500"/>
              <a:ext cx="754380" cy="772160"/>
            </a:xfrm>
            <a:custGeom>
              <a:avLst/>
              <a:gdLst/>
              <a:ahLst/>
              <a:cxnLst/>
              <a:rect l="l" t="t" r="r" b="b"/>
              <a:pathLst>
                <a:path w="754379" h="772159">
                  <a:moveTo>
                    <a:pt x="377189" y="0"/>
                  </a:moveTo>
                  <a:lnTo>
                    <a:pt x="329883" y="3008"/>
                  </a:lnTo>
                  <a:lnTo>
                    <a:pt x="284327" y="11791"/>
                  </a:lnTo>
                  <a:lnTo>
                    <a:pt x="240878" y="25988"/>
                  </a:lnTo>
                  <a:lnTo>
                    <a:pt x="199887" y="45236"/>
                  </a:lnTo>
                  <a:lnTo>
                    <a:pt x="161709" y="69174"/>
                  </a:lnTo>
                  <a:lnTo>
                    <a:pt x="126697" y="97439"/>
                  </a:lnTo>
                  <a:lnTo>
                    <a:pt x="95206" y="129671"/>
                  </a:lnTo>
                  <a:lnTo>
                    <a:pt x="67589" y="165506"/>
                  </a:lnTo>
                  <a:lnTo>
                    <a:pt x="44200" y="204584"/>
                  </a:lnTo>
                  <a:lnTo>
                    <a:pt x="25393" y="246542"/>
                  </a:lnTo>
                  <a:lnTo>
                    <a:pt x="11521" y="291018"/>
                  </a:lnTo>
                  <a:lnTo>
                    <a:pt x="2939" y="337652"/>
                  </a:lnTo>
                  <a:lnTo>
                    <a:pt x="0" y="386080"/>
                  </a:lnTo>
                  <a:lnTo>
                    <a:pt x="2939" y="434507"/>
                  </a:lnTo>
                  <a:lnTo>
                    <a:pt x="11521" y="481141"/>
                  </a:lnTo>
                  <a:lnTo>
                    <a:pt x="25393" y="525617"/>
                  </a:lnTo>
                  <a:lnTo>
                    <a:pt x="44200" y="567575"/>
                  </a:lnTo>
                  <a:lnTo>
                    <a:pt x="67589" y="606653"/>
                  </a:lnTo>
                  <a:lnTo>
                    <a:pt x="95206" y="642488"/>
                  </a:lnTo>
                  <a:lnTo>
                    <a:pt x="126697" y="674720"/>
                  </a:lnTo>
                  <a:lnTo>
                    <a:pt x="161709" y="702985"/>
                  </a:lnTo>
                  <a:lnTo>
                    <a:pt x="199887" y="726923"/>
                  </a:lnTo>
                  <a:lnTo>
                    <a:pt x="240878" y="746171"/>
                  </a:lnTo>
                  <a:lnTo>
                    <a:pt x="284327" y="760368"/>
                  </a:lnTo>
                  <a:lnTo>
                    <a:pt x="329883" y="769151"/>
                  </a:lnTo>
                  <a:lnTo>
                    <a:pt x="377189" y="772160"/>
                  </a:lnTo>
                  <a:lnTo>
                    <a:pt x="424496" y="769151"/>
                  </a:lnTo>
                  <a:lnTo>
                    <a:pt x="470052" y="760368"/>
                  </a:lnTo>
                  <a:lnTo>
                    <a:pt x="513501" y="746171"/>
                  </a:lnTo>
                  <a:lnTo>
                    <a:pt x="554492" y="726923"/>
                  </a:lnTo>
                  <a:lnTo>
                    <a:pt x="592670" y="702985"/>
                  </a:lnTo>
                  <a:lnTo>
                    <a:pt x="627682" y="674720"/>
                  </a:lnTo>
                  <a:lnTo>
                    <a:pt x="659173" y="642488"/>
                  </a:lnTo>
                  <a:lnTo>
                    <a:pt x="686790" y="606653"/>
                  </a:lnTo>
                  <a:lnTo>
                    <a:pt x="710179" y="567575"/>
                  </a:lnTo>
                  <a:lnTo>
                    <a:pt x="728986" y="525617"/>
                  </a:lnTo>
                  <a:lnTo>
                    <a:pt x="742858" y="481141"/>
                  </a:lnTo>
                  <a:lnTo>
                    <a:pt x="751440" y="434507"/>
                  </a:lnTo>
                  <a:lnTo>
                    <a:pt x="754379" y="386080"/>
                  </a:lnTo>
                  <a:lnTo>
                    <a:pt x="751440" y="337652"/>
                  </a:lnTo>
                  <a:lnTo>
                    <a:pt x="742858" y="291018"/>
                  </a:lnTo>
                  <a:lnTo>
                    <a:pt x="728986" y="246542"/>
                  </a:lnTo>
                  <a:lnTo>
                    <a:pt x="710179" y="204584"/>
                  </a:lnTo>
                  <a:lnTo>
                    <a:pt x="686790" y="165506"/>
                  </a:lnTo>
                  <a:lnTo>
                    <a:pt x="659173" y="129671"/>
                  </a:lnTo>
                  <a:lnTo>
                    <a:pt x="627682" y="97439"/>
                  </a:lnTo>
                  <a:lnTo>
                    <a:pt x="592670" y="69174"/>
                  </a:lnTo>
                  <a:lnTo>
                    <a:pt x="554492" y="45236"/>
                  </a:lnTo>
                  <a:lnTo>
                    <a:pt x="513501" y="25988"/>
                  </a:lnTo>
                  <a:lnTo>
                    <a:pt x="470052" y="11791"/>
                  </a:lnTo>
                  <a:lnTo>
                    <a:pt x="424496" y="3008"/>
                  </a:lnTo>
                  <a:lnTo>
                    <a:pt x="377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06479" y="6164579"/>
              <a:ext cx="929627" cy="4876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299" y="83299"/>
              <a:ext cx="11575034" cy="99391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360" y="43180"/>
              <a:ext cx="11374374" cy="117627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79399" y="0"/>
              <a:ext cx="11572240" cy="980440"/>
            </a:xfrm>
            <a:custGeom>
              <a:avLst/>
              <a:gdLst/>
              <a:ahLst/>
              <a:cxnLst/>
              <a:rect l="l" t="t" r="r" b="b"/>
              <a:pathLst>
                <a:path w="11572240" h="980440">
                  <a:moveTo>
                    <a:pt x="11472456" y="0"/>
                  </a:moveTo>
                  <a:lnTo>
                    <a:pt x="99767" y="0"/>
                  </a:lnTo>
                  <a:lnTo>
                    <a:pt x="82190" y="7417"/>
                  </a:lnTo>
                  <a:lnTo>
                    <a:pt x="48604" y="33369"/>
                  </a:lnTo>
                  <a:lnTo>
                    <a:pt x="22656" y="66961"/>
                  </a:lnTo>
                  <a:lnTo>
                    <a:pt x="5927" y="106615"/>
                  </a:lnTo>
                  <a:lnTo>
                    <a:pt x="0" y="150749"/>
                  </a:lnTo>
                  <a:lnTo>
                    <a:pt x="0" y="814451"/>
                  </a:lnTo>
                  <a:lnTo>
                    <a:pt x="5927" y="858584"/>
                  </a:lnTo>
                  <a:lnTo>
                    <a:pt x="22656" y="898238"/>
                  </a:lnTo>
                  <a:lnTo>
                    <a:pt x="48604" y="931830"/>
                  </a:lnTo>
                  <a:lnTo>
                    <a:pt x="82190" y="957782"/>
                  </a:lnTo>
                  <a:lnTo>
                    <a:pt x="121833" y="974512"/>
                  </a:lnTo>
                  <a:lnTo>
                    <a:pt x="165950" y="980439"/>
                  </a:lnTo>
                  <a:lnTo>
                    <a:pt x="11406251" y="980439"/>
                  </a:lnTo>
                  <a:lnTo>
                    <a:pt x="11450384" y="974512"/>
                  </a:lnTo>
                  <a:lnTo>
                    <a:pt x="11490038" y="957782"/>
                  </a:lnTo>
                  <a:lnTo>
                    <a:pt x="11523630" y="931830"/>
                  </a:lnTo>
                  <a:lnTo>
                    <a:pt x="11549582" y="898238"/>
                  </a:lnTo>
                  <a:lnTo>
                    <a:pt x="11566312" y="858584"/>
                  </a:lnTo>
                  <a:lnTo>
                    <a:pt x="11572240" y="814451"/>
                  </a:lnTo>
                  <a:lnTo>
                    <a:pt x="11572240" y="150749"/>
                  </a:lnTo>
                  <a:lnTo>
                    <a:pt x="11566312" y="106615"/>
                  </a:lnTo>
                  <a:lnTo>
                    <a:pt x="11549582" y="66961"/>
                  </a:lnTo>
                  <a:lnTo>
                    <a:pt x="11523630" y="33369"/>
                  </a:lnTo>
                  <a:lnTo>
                    <a:pt x="11490038" y="7417"/>
                  </a:lnTo>
                  <a:lnTo>
                    <a:pt x="1147245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79437" y="41021"/>
            <a:ext cx="1097089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KLASTER</a:t>
            </a:r>
            <a:r>
              <a:rPr spc="-4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4</a:t>
            </a:r>
          </a:p>
          <a:p>
            <a:pPr algn="ctr">
              <a:lnSpc>
                <a:spcPct val="100000"/>
              </a:lnSpc>
            </a:pPr>
            <a:r>
              <a:rPr spc="-5" dirty="0">
                <a:solidFill>
                  <a:srgbClr val="000000"/>
                </a:solidFill>
              </a:rPr>
              <a:t>Pendidikan,</a:t>
            </a:r>
            <a:r>
              <a:rPr spc="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Pemanfaatan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Waktu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Luang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dan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Kegiatan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Budaya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187960" y="553719"/>
            <a:ext cx="11823700" cy="4037965"/>
            <a:chOff x="187960" y="553719"/>
            <a:chExt cx="11823700" cy="403796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2719" y="553719"/>
              <a:ext cx="104140" cy="7366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497060" y="1132839"/>
              <a:ext cx="1028700" cy="14604"/>
            </a:xfrm>
            <a:custGeom>
              <a:avLst/>
              <a:gdLst/>
              <a:ahLst/>
              <a:cxnLst/>
              <a:rect l="l" t="t" r="r" b="b"/>
              <a:pathLst>
                <a:path w="1028700" h="14605">
                  <a:moveTo>
                    <a:pt x="1023620" y="0"/>
                  </a:moveTo>
                  <a:lnTo>
                    <a:pt x="4699" y="2412"/>
                  </a:lnTo>
                  <a:lnTo>
                    <a:pt x="0" y="5080"/>
                  </a:lnTo>
                  <a:lnTo>
                    <a:pt x="0" y="11811"/>
                  </a:lnTo>
                  <a:lnTo>
                    <a:pt x="4699" y="14605"/>
                  </a:lnTo>
                  <a:lnTo>
                    <a:pt x="1023620" y="12319"/>
                  </a:lnTo>
                  <a:lnTo>
                    <a:pt x="1028319" y="9525"/>
                  </a:lnTo>
                  <a:lnTo>
                    <a:pt x="1028319" y="2794"/>
                  </a:lnTo>
                  <a:lnTo>
                    <a:pt x="1023620" y="0"/>
                  </a:lnTo>
                  <a:close/>
                </a:path>
              </a:pathLst>
            </a:custGeom>
            <a:solidFill>
              <a:srgbClr val="0304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1919" y="1676400"/>
              <a:ext cx="1729739" cy="10998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38260" y="1348739"/>
              <a:ext cx="1628140" cy="16306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04760" y="1450339"/>
              <a:ext cx="1478279" cy="137921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87960" y="3876040"/>
              <a:ext cx="3238500" cy="715645"/>
            </a:xfrm>
            <a:custGeom>
              <a:avLst/>
              <a:gdLst/>
              <a:ahLst/>
              <a:cxnLst/>
              <a:rect l="l" t="t" r="r" b="b"/>
              <a:pathLst>
                <a:path w="3238500" h="715645">
                  <a:moveTo>
                    <a:pt x="3170301" y="0"/>
                  </a:moveTo>
                  <a:lnTo>
                    <a:pt x="68110" y="0"/>
                  </a:lnTo>
                  <a:lnTo>
                    <a:pt x="41592" y="9398"/>
                  </a:lnTo>
                  <a:lnTo>
                    <a:pt x="19951" y="34925"/>
                  </a:lnTo>
                  <a:lnTo>
                    <a:pt x="5346" y="72771"/>
                  </a:lnTo>
                  <a:lnTo>
                    <a:pt x="0" y="119253"/>
                  </a:lnTo>
                  <a:lnTo>
                    <a:pt x="0" y="596392"/>
                  </a:lnTo>
                  <a:lnTo>
                    <a:pt x="5346" y="642747"/>
                  </a:lnTo>
                  <a:lnTo>
                    <a:pt x="19951" y="680720"/>
                  </a:lnTo>
                  <a:lnTo>
                    <a:pt x="41592" y="706247"/>
                  </a:lnTo>
                  <a:lnTo>
                    <a:pt x="68110" y="715645"/>
                  </a:lnTo>
                  <a:lnTo>
                    <a:pt x="3170301" y="715645"/>
                  </a:lnTo>
                  <a:lnTo>
                    <a:pt x="3196843" y="706247"/>
                  </a:lnTo>
                  <a:lnTo>
                    <a:pt x="3218434" y="680720"/>
                  </a:lnTo>
                  <a:lnTo>
                    <a:pt x="3233039" y="642747"/>
                  </a:lnTo>
                  <a:lnTo>
                    <a:pt x="3238373" y="596392"/>
                  </a:lnTo>
                  <a:lnTo>
                    <a:pt x="3238373" y="119253"/>
                  </a:lnTo>
                  <a:lnTo>
                    <a:pt x="3233039" y="72771"/>
                  </a:lnTo>
                  <a:lnTo>
                    <a:pt x="3218434" y="34925"/>
                  </a:lnTo>
                  <a:lnTo>
                    <a:pt x="3196843" y="9398"/>
                  </a:lnTo>
                  <a:lnTo>
                    <a:pt x="3170301" y="0"/>
                  </a:lnTo>
                  <a:close/>
                </a:path>
              </a:pathLst>
            </a:custGeom>
            <a:solidFill>
              <a:srgbClr val="FAD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1060" y="1450339"/>
              <a:ext cx="2352040" cy="227076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355282" y="3923283"/>
            <a:ext cx="3202305" cy="242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ahoma"/>
                <a:cs typeface="Tahoma"/>
              </a:rPr>
              <a:t>18</a:t>
            </a:r>
            <a:r>
              <a:rPr sz="1800" b="1" spc="-70" dirty="0">
                <a:latin typeface="Tahoma"/>
                <a:cs typeface="Tahoma"/>
              </a:rPr>
              <a:t>.</a:t>
            </a:r>
            <a:r>
              <a:rPr sz="1800" b="1" spc="-35" dirty="0">
                <a:latin typeface="Tahoma"/>
                <a:cs typeface="Tahoma"/>
              </a:rPr>
              <a:t> </a:t>
            </a:r>
            <a:r>
              <a:rPr sz="1800" b="1" spc="-80" dirty="0">
                <a:latin typeface="Tahoma"/>
                <a:cs typeface="Tahoma"/>
              </a:rPr>
              <a:t>W</a:t>
            </a:r>
            <a:r>
              <a:rPr sz="1800" b="1" spc="-55" dirty="0">
                <a:latin typeface="Tahoma"/>
                <a:cs typeface="Tahoma"/>
              </a:rPr>
              <a:t>a</a:t>
            </a:r>
            <a:r>
              <a:rPr sz="1800" b="1" spc="-200" dirty="0">
                <a:latin typeface="Tahoma"/>
                <a:cs typeface="Tahoma"/>
              </a:rPr>
              <a:t>j</a:t>
            </a:r>
            <a:r>
              <a:rPr sz="1800" b="1" spc="-110" dirty="0">
                <a:latin typeface="Tahoma"/>
                <a:cs typeface="Tahoma"/>
              </a:rPr>
              <a:t>i</a:t>
            </a:r>
            <a:r>
              <a:rPr sz="1800" b="1" spc="50" dirty="0">
                <a:latin typeface="Tahoma"/>
                <a:cs typeface="Tahoma"/>
              </a:rPr>
              <a:t>b</a:t>
            </a:r>
            <a:r>
              <a:rPr sz="1800" b="1" spc="-40" dirty="0">
                <a:latin typeface="Tahoma"/>
                <a:cs typeface="Tahoma"/>
              </a:rPr>
              <a:t> </a:t>
            </a:r>
            <a:r>
              <a:rPr sz="1800" b="1" spc="-65" dirty="0">
                <a:latin typeface="Tahoma"/>
                <a:cs typeface="Tahoma"/>
              </a:rPr>
              <a:t>B</a:t>
            </a:r>
            <a:r>
              <a:rPr sz="1800" b="1" spc="-45" dirty="0">
                <a:latin typeface="Tahoma"/>
                <a:cs typeface="Tahoma"/>
              </a:rPr>
              <a:t>e</a:t>
            </a:r>
            <a:r>
              <a:rPr sz="1800" b="1" spc="-110" dirty="0">
                <a:latin typeface="Tahoma"/>
                <a:cs typeface="Tahoma"/>
              </a:rPr>
              <a:t>l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195" dirty="0">
                <a:latin typeface="Tahoma"/>
                <a:cs typeface="Tahoma"/>
              </a:rPr>
              <a:t>j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204" dirty="0">
                <a:latin typeface="Tahoma"/>
                <a:cs typeface="Tahoma"/>
              </a:rPr>
              <a:t>r</a:t>
            </a:r>
            <a:r>
              <a:rPr sz="1800" b="1" spc="-95" dirty="0">
                <a:latin typeface="Tahoma"/>
                <a:cs typeface="Tahoma"/>
              </a:rPr>
              <a:t> </a:t>
            </a:r>
            <a:r>
              <a:rPr sz="1800" b="1" spc="-150" dirty="0">
                <a:latin typeface="Tahoma"/>
                <a:cs typeface="Tahoma"/>
              </a:rPr>
              <a:t>1</a:t>
            </a:r>
            <a:r>
              <a:rPr sz="1800" b="1" spc="-140" dirty="0">
                <a:latin typeface="Tahoma"/>
                <a:cs typeface="Tahoma"/>
              </a:rPr>
              <a:t>2</a:t>
            </a:r>
            <a:r>
              <a:rPr sz="1800" b="1" spc="-40" dirty="0">
                <a:latin typeface="Tahoma"/>
                <a:cs typeface="Tahoma"/>
              </a:rPr>
              <a:t> </a:t>
            </a:r>
            <a:r>
              <a:rPr sz="1800" b="1" spc="-95" dirty="0">
                <a:latin typeface="Tahoma"/>
                <a:cs typeface="Tahoma"/>
              </a:rPr>
              <a:t>Tahun</a:t>
            </a:r>
            <a:endParaRPr sz="1800">
              <a:latin typeface="Tahoma"/>
              <a:cs typeface="Tahoma"/>
            </a:endParaRPr>
          </a:p>
          <a:p>
            <a:pPr marL="299720" indent="-28702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40" dirty="0">
                <a:latin typeface="Verdana"/>
                <a:cs typeface="Verdana"/>
              </a:rPr>
              <a:t>D</a:t>
            </a:r>
            <a:r>
              <a:rPr sz="1600" spc="-105" dirty="0">
                <a:latin typeface="Verdana"/>
                <a:cs typeface="Verdana"/>
              </a:rPr>
              <a:t>i</a:t>
            </a:r>
            <a:r>
              <a:rPr sz="1600" spc="-55" dirty="0">
                <a:latin typeface="Verdana"/>
                <a:cs typeface="Verdana"/>
              </a:rPr>
              <a:t>sek</a:t>
            </a:r>
            <a:r>
              <a:rPr sz="1600" spc="-70" dirty="0">
                <a:latin typeface="Verdana"/>
                <a:cs typeface="Verdana"/>
              </a:rPr>
              <a:t>o</a:t>
            </a:r>
            <a:r>
              <a:rPr sz="1600" spc="-105" dirty="0">
                <a:latin typeface="Verdana"/>
                <a:cs typeface="Verdana"/>
              </a:rPr>
              <a:t>l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h</a:t>
            </a:r>
            <a:r>
              <a:rPr sz="1600" spc="-10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215" dirty="0">
                <a:latin typeface="Verdana"/>
                <a:cs typeface="Verdana"/>
              </a:rPr>
              <a:t> </a:t>
            </a:r>
            <a:r>
              <a:rPr sz="1600" spc="-145" dirty="0">
                <a:latin typeface="Verdana"/>
                <a:cs typeface="Verdana"/>
              </a:rPr>
              <a:t>1</a:t>
            </a:r>
            <a:r>
              <a:rPr sz="1600" spc="-135" dirty="0">
                <a:latin typeface="Verdana"/>
                <a:cs typeface="Verdana"/>
              </a:rPr>
              <a:t>2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-90" dirty="0">
                <a:latin typeface="Verdana"/>
                <a:cs typeface="Verdana"/>
              </a:rPr>
              <a:t>T</a:t>
            </a:r>
            <a:r>
              <a:rPr sz="1600" spc="-105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h</a:t>
            </a:r>
            <a:r>
              <a:rPr sz="1600" spc="-55" dirty="0">
                <a:latin typeface="Verdana"/>
                <a:cs typeface="Verdana"/>
              </a:rPr>
              <a:t>u</a:t>
            </a:r>
            <a:r>
              <a:rPr sz="1600" spc="-40" dirty="0">
                <a:latin typeface="Verdana"/>
                <a:cs typeface="Verdana"/>
              </a:rPr>
              <a:t>n</a:t>
            </a:r>
            <a:endParaRPr sz="1600">
              <a:latin typeface="Verdana"/>
              <a:cs typeface="Verdana"/>
            </a:endParaRPr>
          </a:p>
          <a:p>
            <a:pPr marL="299720" marR="237490" indent="-28702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100" dirty="0">
                <a:latin typeface="Verdana"/>
                <a:cs typeface="Verdana"/>
              </a:rPr>
              <a:t>Ti</a:t>
            </a:r>
            <a:r>
              <a:rPr sz="1600" spc="-155" dirty="0">
                <a:latin typeface="Verdana"/>
                <a:cs typeface="Verdana"/>
              </a:rPr>
              <a:t>d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75" dirty="0">
                <a:latin typeface="Verdana"/>
                <a:cs typeface="Verdana"/>
              </a:rPr>
              <a:t>d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-155" dirty="0">
                <a:latin typeface="Verdana"/>
                <a:cs typeface="Verdana"/>
              </a:rPr>
              <a:t> 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n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170" dirty="0">
                <a:latin typeface="Verdana"/>
                <a:cs typeface="Verdana"/>
              </a:rPr>
              <a:t> </a:t>
            </a:r>
            <a:r>
              <a:rPr sz="1600" spc="-110" dirty="0">
                <a:latin typeface="Verdana"/>
                <a:cs typeface="Verdana"/>
              </a:rPr>
              <a:t>y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20" dirty="0">
                <a:latin typeface="Verdana"/>
                <a:cs typeface="Verdana"/>
              </a:rPr>
              <a:t>ng</a:t>
            </a:r>
            <a:r>
              <a:rPr sz="1600" spc="-155" dirty="0">
                <a:latin typeface="Verdana"/>
                <a:cs typeface="Verdana"/>
              </a:rPr>
              <a:t> </a:t>
            </a:r>
            <a:r>
              <a:rPr sz="1600" spc="75" dirty="0">
                <a:latin typeface="Verdana"/>
                <a:cs typeface="Verdana"/>
              </a:rPr>
              <a:t>p</a:t>
            </a:r>
            <a:r>
              <a:rPr sz="1600" spc="-55" dirty="0">
                <a:latin typeface="Verdana"/>
                <a:cs typeface="Verdana"/>
              </a:rPr>
              <a:t>u</a:t>
            </a:r>
            <a:r>
              <a:rPr sz="1600" spc="-114" dirty="0">
                <a:latin typeface="Verdana"/>
                <a:cs typeface="Verdana"/>
              </a:rPr>
              <a:t>t</a:t>
            </a:r>
            <a:r>
              <a:rPr sz="1600" spc="-55" dirty="0">
                <a:latin typeface="Verdana"/>
                <a:cs typeface="Verdana"/>
              </a:rPr>
              <a:t>u</a:t>
            </a:r>
            <a:r>
              <a:rPr sz="1600" spc="-170" dirty="0">
                <a:latin typeface="Verdana"/>
                <a:cs typeface="Verdana"/>
              </a:rPr>
              <a:t>s  </a:t>
            </a:r>
            <a:r>
              <a:rPr sz="1600" spc="-35" dirty="0">
                <a:latin typeface="Verdana"/>
                <a:cs typeface="Verdana"/>
              </a:rPr>
              <a:t>sekolah</a:t>
            </a:r>
            <a:endParaRPr sz="1600">
              <a:latin typeface="Verdana"/>
              <a:cs typeface="Verdana"/>
            </a:endParaRPr>
          </a:p>
          <a:p>
            <a:pPr marL="299720" indent="-28702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290" dirty="0">
                <a:latin typeface="Verdana"/>
                <a:cs typeface="Verdana"/>
              </a:rPr>
              <a:t>T</a:t>
            </a:r>
            <a:r>
              <a:rPr sz="1600" spc="-105" dirty="0">
                <a:latin typeface="Verdana"/>
                <a:cs typeface="Verdana"/>
              </a:rPr>
              <a:t>i</a:t>
            </a:r>
            <a:r>
              <a:rPr sz="1600" spc="110" dirty="0">
                <a:latin typeface="Verdana"/>
                <a:cs typeface="Verdana"/>
              </a:rPr>
              <a:t>d</a:t>
            </a:r>
            <a:r>
              <a:rPr sz="1600" spc="120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110" dirty="0">
                <a:latin typeface="Verdana"/>
                <a:cs typeface="Verdana"/>
              </a:rPr>
              <a:t>d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55" dirty="0">
                <a:latin typeface="Verdana"/>
                <a:cs typeface="Verdana"/>
              </a:rPr>
              <a:t> 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50" dirty="0">
                <a:latin typeface="Verdana"/>
                <a:cs typeface="Verdana"/>
              </a:rPr>
              <a:t>na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185" dirty="0">
                <a:latin typeface="Verdana"/>
                <a:cs typeface="Verdana"/>
              </a:rPr>
              <a:t> </a:t>
            </a:r>
            <a:r>
              <a:rPr sz="1600" spc="-110" dirty="0">
                <a:latin typeface="Verdana"/>
                <a:cs typeface="Verdana"/>
              </a:rPr>
              <a:t>y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20" dirty="0">
                <a:latin typeface="Verdana"/>
                <a:cs typeface="Verdana"/>
              </a:rPr>
              <a:t>ng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95" dirty="0">
                <a:latin typeface="Verdana"/>
                <a:cs typeface="Verdana"/>
              </a:rPr>
              <a:t>b</a:t>
            </a:r>
            <a:r>
              <a:rPr sz="1600" spc="-30" dirty="0">
                <a:latin typeface="Verdana"/>
                <a:cs typeface="Verdana"/>
              </a:rPr>
              <a:t>e</a:t>
            </a:r>
            <a:r>
              <a:rPr sz="1600" spc="-40" dirty="0">
                <a:latin typeface="Verdana"/>
                <a:cs typeface="Verdana"/>
              </a:rPr>
              <a:t>k</a:t>
            </a:r>
            <a:r>
              <a:rPr sz="1600" spc="-130" dirty="0">
                <a:latin typeface="Verdana"/>
                <a:cs typeface="Verdana"/>
              </a:rPr>
              <a:t>er</a:t>
            </a:r>
            <a:r>
              <a:rPr sz="1600" spc="-100" dirty="0">
                <a:latin typeface="Verdana"/>
                <a:cs typeface="Verdana"/>
              </a:rPr>
              <a:t>j</a:t>
            </a:r>
            <a:r>
              <a:rPr sz="1600" spc="130" dirty="0">
                <a:latin typeface="Verdana"/>
                <a:cs typeface="Verdana"/>
              </a:rPr>
              <a:t>a</a:t>
            </a:r>
            <a:endParaRPr sz="1600">
              <a:latin typeface="Verdana"/>
              <a:cs typeface="Verdana"/>
            </a:endParaRPr>
          </a:p>
          <a:p>
            <a:pPr marL="299720" indent="-287020">
              <a:lnSpc>
                <a:spcPct val="100000"/>
              </a:lnSpc>
              <a:spcBef>
                <a:spcPts val="13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spc="-290" dirty="0">
                <a:latin typeface="Verdana"/>
                <a:cs typeface="Verdana"/>
              </a:rPr>
              <a:t>T</a:t>
            </a:r>
            <a:r>
              <a:rPr sz="1600" spc="-105" dirty="0">
                <a:latin typeface="Verdana"/>
                <a:cs typeface="Verdana"/>
              </a:rPr>
              <a:t>i</a:t>
            </a:r>
            <a:r>
              <a:rPr sz="1600" spc="110" dirty="0">
                <a:latin typeface="Verdana"/>
                <a:cs typeface="Verdana"/>
              </a:rPr>
              <a:t>d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110" dirty="0">
                <a:latin typeface="Verdana"/>
                <a:cs typeface="Verdana"/>
              </a:rPr>
              <a:t>da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95" dirty="0">
                <a:latin typeface="Verdana"/>
                <a:cs typeface="Verdana"/>
              </a:rPr>
              <a:t>p</a:t>
            </a:r>
            <a:r>
              <a:rPr sz="1600" spc="-80" dirty="0">
                <a:latin typeface="Verdana"/>
                <a:cs typeface="Verdana"/>
              </a:rPr>
              <a:t>ern</a:t>
            </a:r>
            <a:r>
              <a:rPr sz="1600" spc="-20" dirty="0">
                <a:latin typeface="Verdana"/>
                <a:cs typeface="Verdana"/>
              </a:rPr>
              <a:t>i</a:t>
            </a:r>
            <a:r>
              <a:rPr sz="1600" spc="-10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45" dirty="0">
                <a:latin typeface="Verdana"/>
                <a:cs typeface="Verdana"/>
              </a:rPr>
              <a:t>h</a:t>
            </a:r>
            <a:r>
              <a:rPr sz="1600" spc="35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20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u</a:t>
            </a:r>
            <a:r>
              <a:rPr sz="1600" spc="-225" dirty="0">
                <a:latin typeface="Verdana"/>
                <a:cs typeface="Verdana"/>
              </a:rPr>
              <a:t>s</a:t>
            </a:r>
            <a:r>
              <a:rPr sz="1600" spc="-100" dirty="0">
                <a:latin typeface="Verdana"/>
                <a:cs typeface="Verdana"/>
              </a:rPr>
              <a:t>i</a:t>
            </a:r>
            <a:r>
              <a:rPr sz="1600" spc="130" dirty="0">
                <a:latin typeface="Verdana"/>
                <a:cs typeface="Verdana"/>
              </a:rPr>
              <a:t>a</a:t>
            </a:r>
            <a:endParaRPr sz="1600">
              <a:latin typeface="Verdana"/>
              <a:cs typeface="Verdana"/>
            </a:endParaRPr>
          </a:p>
          <a:p>
            <a:pPr marL="299720">
              <a:lnSpc>
                <a:spcPct val="100000"/>
              </a:lnSpc>
            </a:pPr>
            <a:r>
              <a:rPr sz="1600" spc="20" dirty="0">
                <a:latin typeface="Verdana"/>
                <a:cs typeface="Verdana"/>
              </a:rPr>
              <a:t>anak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818119" y="3042920"/>
            <a:ext cx="3815079" cy="690880"/>
          </a:xfrm>
          <a:custGeom>
            <a:avLst/>
            <a:gdLst/>
            <a:ahLst/>
            <a:cxnLst/>
            <a:rect l="l" t="t" r="r" b="b"/>
            <a:pathLst>
              <a:path w="3815079" h="690879">
                <a:moveTo>
                  <a:pt x="3746373" y="0"/>
                </a:moveTo>
                <a:lnTo>
                  <a:pt x="68072" y="0"/>
                </a:lnTo>
                <a:lnTo>
                  <a:pt x="41528" y="9016"/>
                </a:lnTo>
                <a:lnTo>
                  <a:pt x="19938" y="33654"/>
                </a:lnTo>
                <a:lnTo>
                  <a:pt x="5333" y="70230"/>
                </a:lnTo>
                <a:lnTo>
                  <a:pt x="0" y="115062"/>
                </a:lnTo>
                <a:lnTo>
                  <a:pt x="0" y="575182"/>
                </a:lnTo>
                <a:lnTo>
                  <a:pt x="5333" y="620013"/>
                </a:lnTo>
                <a:lnTo>
                  <a:pt x="19938" y="656716"/>
                </a:lnTo>
                <a:lnTo>
                  <a:pt x="41528" y="681354"/>
                </a:lnTo>
                <a:lnTo>
                  <a:pt x="68072" y="690498"/>
                </a:lnTo>
                <a:lnTo>
                  <a:pt x="3746373" y="690498"/>
                </a:lnTo>
                <a:lnTo>
                  <a:pt x="3772915" y="681354"/>
                </a:lnTo>
                <a:lnTo>
                  <a:pt x="3794632" y="656716"/>
                </a:lnTo>
                <a:lnTo>
                  <a:pt x="3809237" y="620013"/>
                </a:lnTo>
                <a:lnTo>
                  <a:pt x="3814572" y="575182"/>
                </a:lnTo>
                <a:lnTo>
                  <a:pt x="3814572" y="115062"/>
                </a:lnTo>
                <a:lnTo>
                  <a:pt x="3809237" y="70230"/>
                </a:lnTo>
                <a:lnTo>
                  <a:pt x="3794632" y="33654"/>
                </a:lnTo>
                <a:lnTo>
                  <a:pt x="3772915" y="9016"/>
                </a:lnTo>
                <a:lnTo>
                  <a:pt x="3746373" y="0"/>
                </a:lnTo>
                <a:close/>
              </a:path>
            </a:pathLst>
          </a:custGeom>
          <a:solidFill>
            <a:srgbClr val="FAD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990205" y="3095371"/>
            <a:ext cx="2703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ahoma"/>
                <a:cs typeface="Tahoma"/>
              </a:rPr>
              <a:t>3</a:t>
            </a:r>
            <a:r>
              <a:rPr sz="1800" b="1" spc="-65" dirty="0">
                <a:latin typeface="Tahoma"/>
                <a:cs typeface="Tahoma"/>
              </a:rPr>
              <a:t>.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185" dirty="0">
                <a:latin typeface="Tahoma"/>
                <a:cs typeface="Tahoma"/>
              </a:rPr>
              <a:t>P</a:t>
            </a:r>
            <a:r>
              <a:rPr sz="1800" b="1" spc="-120" dirty="0">
                <a:latin typeface="Tahoma"/>
                <a:cs typeface="Tahoma"/>
              </a:rPr>
              <a:t>u</a:t>
            </a:r>
            <a:r>
              <a:rPr sz="1800" b="1" spc="-90" dirty="0">
                <a:latin typeface="Tahoma"/>
                <a:cs typeface="Tahoma"/>
              </a:rPr>
              <a:t>s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210" dirty="0">
                <a:latin typeface="Tahoma"/>
                <a:cs typeface="Tahoma"/>
              </a:rPr>
              <a:t>t</a:t>
            </a:r>
            <a:r>
              <a:rPr sz="1800" b="1" spc="-90" dirty="0">
                <a:latin typeface="Tahoma"/>
                <a:cs typeface="Tahoma"/>
              </a:rPr>
              <a:t> </a:t>
            </a:r>
            <a:r>
              <a:rPr sz="1800" b="1" spc="-220" dirty="0">
                <a:latin typeface="Tahoma"/>
                <a:cs typeface="Tahoma"/>
              </a:rPr>
              <a:t>K</a:t>
            </a:r>
            <a:r>
              <a:rPr sz="1800" b="1" spc="-130" dirty="0">
                <a:latin typeface="Tahoma"/>
                <a:cs typeface="Tahoma"/>
              </a:rPr>
              <a:t>r</a:t>
            </a:r>
            <a:r>
              <a:rPr sz="1800" b="1" spc="85" dirty="0">
                <a:latin typeface="Tahoma"/>
                <a:cs typeface="Tahoma"/>
              </a:rPr>
              <a:t>e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190" dirty="0">
                <a:latin typeface="Tahoma"/>
                <a:cs typeface="Tahoma"/>
              </a:rPr>
              <a:t>t</a:t>
            </a:r>
            <a:r>
              <a:rPr sz="1800" b="1" spc="-130" dirty="0">
                <a:latin typeface="Tahoma"/>
                <a:cs typeface="Tahoma"/>
              </a:rPr>
              <a:t>i</a:t>
            </a:r>
            <a:r>
              <a:rPr sz="1800" b="1" spc="-45" dirty="0">
                <a:latin typeface="Tahoma"/>
                <a:cs typeface="Tahoma"/>
              </a:rPr>
              <a:t>v</a:t>
            </a:r>
            <a:r>
              <a:rPr sz="1800" b="1" spc="-110" dirty="0">
                <a:latin typeface="Tahoma"/>
                <a:cs typeface="Tahoma"/>
              </a:rPr>
              <a:t>i</a:t>
            </a:r>
            <a:r>
              <a:rPr sz="1800" b="1" spc="-40" dirty="0">
                <a:latin typeface="Tahoma"/>
                <a:cs typeface="Tahoma"/>
              </a:rPr>
              <a:t>t</a:t>
            </a:r>
            <a:r>
              <a:rPr sz="1800" b="1" spc="-70" dirty="0">
                <a:latin typeface="Tahoma"/>
                <a:cs typeface="Tahoma"/>
              </a:rPr>
              <a:t>a</a:t>
            </a:r>
            <a:r>
              <a:rPr sz="1800" b="1" spc="-135" dirty="0">
                <a:latin typeface="Tahoma"/>
                <a:cs typeface="Tahoma"/>
              </a:rPr>
              <a:t>s</a:t>
            </a:r>
            <a:r>
              <a:rPr sz="1800" b="1" spc="-70" dirty="0">
                <a:latin typeface="Tahoma"/>
                <a:cs typeface="Tahoma"/>
              </a:rPr>
              <a:t> 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15" dirty="0">
                <a:latin typeface="Tahoma"/>
                <a:cs typeface="Tahoma"/>
              </a:rPr>
              <a:t>n</a:t>
            </a:r>
            <a:r>
              <a:rPr sz="1800" b="1" spc="5" dirty="0">
                <a:latin typeface="Tahoma"/>
                <a:cs typeface="Tahoma"/>
              </a:rPr>
              <a:t>a</a:t>
            </a:r>
            <a:r>
              <a:rPr sz="1800" b="1" spc="-45" dirty="0">
                <a:latin typeface="Tahoma"/>
                <a:cs typeface="Tahoma"/>
              </a:rPr>
              <a:t>k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30844" y="3898265"/>
            <a:ext cx="3473450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marR="401320" indent="-1752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960" algn="l"/>
              </a:tabLst>
            </a:pPr>
            <a:r>
              <a:rPr sz="1600" spc="40" dirty="0">
                <a:latin typeface="Verdana"/>
                <a:cs typeface="Verdana"/>
              </a:rPr>
              <a:t>A</a:t>
            </a:r>
            <a:r>
              <a:rPr sz="1600" spc="45" dirty="0">
                <a:latin typeface="Verdana"/>
                <a:cs typeface="Verdana"/>
              </a:rPr>
              <a:t>n</a:t>
            </a:r>
            <a:r>
              <a:rPr sz="1600" spc="50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</a:t>
            </a:r>
            <a:r>
              <a:rPr sz="1600" spc="10" dirty="0">
                <a:latin typeface="Verdana"/>
                <a:cs typeface="Verdana"/>
              </a:rPr>
              <a:t>i</a:t>
            </a:r>
            <a:r>
              <a:rPr sz="1600" spc="95" dirty="0">
                <a:latin typeface="Verdana"/>
                <a:cs typeface="Verdana"/>
              </a:rPr>
              <a:t>b</a:t>
            </a:r>
            <a:r>
              <a:rPr sz="1600" spc="-95" dirty="0">
                <a:latin typeface="Verdana"/>
                <a:cs typeface="Verdana"/>
              </a:rPr>
              <a:t>er</a:t>
            </a:r>
            <a:r>
              <a:rPr sz="1600" spc="-35" dirty="0">
                <a:latin typeface="Verdana"/>
                <a:cs typeface="Verdana"/>
              </a:rPr>
              <a:t>i</a:t>
            </a:r>
            <a:r>
              <a:rPr sz="1600" spc="-10" dirty="0">
                <a:latin typeface="Verdana"/>
                <a:cs typeface="Verdana"/>
              </a:rPr>
              <a:t>k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20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kese</a:t>
            </a:r>
            <a:r>
              <a:rPr sz="1600" spc="-65" dirty="0">
                <a:latin typeface="Verdana"/>
                <a:cs typeface="Verdana"/>
              </a:rPr>
              <a:t>m</a:t>
            </a:r>
            <a:r>
              <a:rPr sz="1600" spc="95" dirty="0">
                <a:latin typeface="Verdana"/>
                <a:cs typeface="Verdana"/>
              </a:rPr>
              <a:t>p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15" dirty="0">
                <a:latin typeface="Verdana"/>
                <a:cs typeface="Verdana"/>
              </a:rPr>
              <a:t>t</a:t>
            </a:r>
            <a:r>
              <a:rPr sz="1600" spc="5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n  </a:t>
            </a:r>
            <a:r>
              <a:rPr sz="1600" spc="20" dirty="0">
                <a:latin typeface="Verdana"/>
                <a:cs typeface="Verdana"/>
              </a:rPr>
              <a:t>m</a:t>
            </a:r>
            <a:r>
              <a:rPr sz="1600" spc="-15" dirty="0">
                <a:latin typeface="Verdana"/>
                <a:cs typeface="Verdana"/>
              </a:rPr>
              <a:t>e</a:t>
            </a:r>
            <a:r>
              <a:rPr sz="1600" spc="-60" dirty="0">
                <a:latin typeface="Verdana"/>
                <a:cs typeface="Verdana"/>
              </a:rPr>
              <a:t>n</a:t>
            </a:r>
            <a:r>
              <a:rPr sz="1600" spc="60" dirty="0">
                <a:latin typeface="Verdana"/>
                <a:cs typeface="Verdana"/>
              </a:rPr>
              <a:t>ge</a:t>
            </a:r>
            <a:r>
              <a:rPr sz="1600" spc="25" dirty="0">
                <a:latin typeface="Verdana"/>
                <a:cs typeface="Verdana"/>
              </a:rPr>
              <a:t>m</a:t>
            </a:r>
            <a:r>
              <a:rPr sz="1600" spc="-5" dirty="0">
                <a:latin typeface="Verdana"/>
                <a:cs typeface="Verdana"/>
              </a:rPr>
              <a:t>b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n</a:t>
            </a:r>
            <a:r>
              <a:rPr sz="1600" spc="60" dirty="0">
                <a:latin typeface="Verdana"/>
                <a:cs typeface="Verdana"/>
              </a:rPr>
              <a:t>g</a:t>
            </a:r>
            <a:r>
              <a:rPr sz="1600" spc="-170" dirty="0">
                <a:latin typeface="Verdana"/>
                <a:cs typeface="Verdana"/>
              </a:rPr>
              <a:t>k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95" dirty="0">
                <a:latin typeface="Verdana"/>
                <a:cs typeface="Verdana"/>
              </a:rPr>
              <a:t>b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-35" dirty="0">
                <a:latin typeface="Verdana"/>
                <a:cs typeface="Verdana"/>
              </a:rPr>
              <a:t>kat</a:t>
            </a:r>
            <a:r>
              <a:rPr sz="1600" spc="-200" dirty="0">
                <a:latin typeface="Verdana"/>
                <a:cs typeface="Verdana"/>
              </a:rPr>
              <a:t> </a:t>
            </a:r>
            <a:r>
              <a:rPr sz="1600" spc="80" dirty="0">
                <a:latin typeface="Verdana"/>
                <a:cs typeface="Verdana"/>
              </a:rPr>
              <a:t>d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n  </a:t>
            </a:r>
            <a:r>
              <a:rPr sz="1600" spc="-30" dirty="0">
                <a:latin typeface="Verdana"/>
                <a:cs typeface="Verdana"/>
              </a:rPr>
              <a:t>minat</a:t>
            </a:r>
            <a:endParaRPr sz="1600">
              <a:latin typeface="Verdana"/>
              <a:cs typeface="Verdana"/>
            </a:endParaRPr>
          </a:p>
          <a:p>
            <a:pPr marL="187960" indent="-175260">
              <a:lnSpc>
                <a:spcPct val="100000"/>
              </a:lnSpc>
              <a:buFont typeface="Arial MT"/>
              <a:buChar char="•"/>
              <a:tabLst>
                <a:tab pos="187960" algn="l"/>
              </a:tabLst>
            </a:pPr>
            <a:r>
              <a:rPr sz="1600" spc="-60" dirty="0">
                <a:latin typeface="Verdana"/>
                <a:cs typeface="Verdana"/>
              </a:rPr>
              <a:t>D</a:t>
            </a:r>
            <a:r>
              <a:rPr sz="1600" spc="-15" dirty="0">
                <a:latin typeface="Verdana"/>
                <a:cs typeface="Verdana"/>
              </a:rPr>
              <a:t>i</a:t>
            </a:r>
            <a:r>
              <a:rPr sz="1600" spc="-35" dirty="0">
                <a:latin typeface="Verdana"/>
                <a:cs typeface="Verdana"/>
              </a:rPr>
              <a:t>b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-229" dirty="0">
                <a:latin typeface="Verdana"/>
                <a:cs typeface="Verdana"/>
              </a:rPr>
              <a:t>r</a:t>
            </a:r>
            <a:r>
              <a:rPr sz="1600" spc="-90" dirty="0">
                <a:latin typeface="Verdana"/>
                <a:cs typeface="Verdana"/>
              </a:rPr>
              <a:t>i</a:t>
            </a:r>
            <a:r>
              <a:rPr sz="1600" spc="-204" dirty="0">
                <a:latin typeface="Verdana"/>
                <a:cs typeface="Verdana"/>
              </a:rPr>
              <a:t>k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h</a:t>
            </a:r>
            <a:r>
              <a:rPr sz="1600" spc="50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r>
              <a:rPr sz="1600" spc="-165" dirty="0">
                <a:latin typeface="Verdana"/>
                <a:cs typeface="Verdana"/>
              </a:rPr>
              <a:t> </a:t>
            </a:r>
            <a:r>
              <a:rPr sz="1600" spc="75" dirty="0">
                <a:latin typeface="Verdana"/>
                <a:cs typeface="Verdana"/>
              </a:rPr>
              <a:t>b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-229" dirty="0">
                <a:latin typeface="Verdana"/>
                <a:cs typeface="Verdana"/>
              </a:rPr>
              <a:t>r</a:t>
            </a:r>
            <a:r>
              <a:rPr sz="1600" spc="-170" dirty="0">
                <a:latin typeface="Verdana"/>
                <a:cs typeface="Verdana"/>
              </a:rPr>
              <a:t>k</a:t>
            </a:r>
            <a:r>
              <a:rPr sz="1600" spc="-229" dirty="0">
                <a:latin typeface="Verdana"/>
                <a:cs typeface="Verdana"/>
              </a:rPr>
              <a:t>r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14" dirty="0">
                <a:latin typeface="Verdana"/>
                <a:cs typeface="Verdana"/>
              </a:rPr>
              <a:t>t</a:t>
            </a:r>
            <a:r>
              <a:rPr sz="1600" spc="-65" dirty="0">
                <a:latin typeface="Verdana"/>
                <a:cs typeface="Verdana"/>
              </a:rPr>
              <a:t>i</a:t>
            </a:r>
            <a:r>
              <a:rPr sz="1600" spc="-114" dirty="0">
                <a:latin typeface="Verdana"/>
                <a:cs typeface="Verdana"/>
              </a:rPr>
              <a:t>v</a:t>
            </a:r>
            <a:r>
              <a:rPr sz="1600" spc="-90" dirty="0">
                <a:latin typeface="Verdana"/>
                <a:cs typeface="Verdana"/>
              </a:rPr>
              <a:t>i</a:t>
            </a:r>
            <a:r>
              <a:rPr sz="1600" spc="-150" dirty="0">
                <a:latin typeface="Verdana"/>
                <a:cs typeface="Verdana"/>
              </a:rPr>
              <a:t>t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215" dirty="0"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  <a:p>
            <a:pPr marL="187325" marR="200025" indent="-175260">
              <a:lnSpc>
                <a:spcPct val="100000"/>
              </a:lnSpc>
              <a:buFont typeface="Arial MT"/>
              <a:buChar char="•"/>
              <a:tabLst>
                <a:tab pos="187960" algn="l"/>
              </a:tabLst>
            </a:pPr>
            <a:r>
              <a:rPr sz="1600" spc="125" dirty="0">
                <a:latin typeface="Verdana"/>
                <a:cs typeface="Verdana"/>
              </a:rPr>
              <a:t>M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-60" dirty="0">
                <a:latin typeface="Verdana"/>
                <a:cs typeface="Verdana"/>
              </a:rPr>
              <a:t>n</a:t>
            </a:r>
            <a:r>
              <a:rPr sz="1600" spc="55" dirty="0">
                <a:latin typeface="Verdana"/>
                <a:cs typeface="Verdana"/>
              </a:rPr>
              <a:t>g</a:t>
            </a:r>
            <a:r>
              <a:rPr sz="1600" spc="-120" dirty="0">
                <a:latin typeface="Verdana"/>
                <a:cs typeface="Verdana"/>
              </a:rPr>
              <a:t>i</a:t>
            </a:r>
            <a:r>
              <a:rPr sz="1600" spc="-245" dirty="0">
                <a:latin typeface="Verdana"/>
                <a:cs typeface="Verdana"/>
              </a:rPr>
              <a:t>s</a:t>
            </a:r>
            <a:r>
              <a:rPr sz="1600" spc="-120" dirty="0">
                <a:latin typeface="Verdana"/>
                <a:cs typeface="Verdana"/>
              </a:rPr>
              <a:t>i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30" dirty="0">
                <a:latin typeface="Verdana"/>
                <a:cs typeface="Verdana"/>
              </a:rPr>
              <a:t>w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70" dirty="0">
                <a:latin typeface="Verdana"/>
                <a:cs typeface="Verdana"/>
              </a:rPr>
              <a:t>k</a:t>
            </a:r>
            <a:r>
              <a:rPr sz="1600" spc="-114" dirty="0">
                <a:latin typeface="Verdana"/>
                <a:cs typeface="Verdana"/>
              </a:rPr>
              <a:t>t</a:t>
            </a:r>
            <a:r>
              <a:rPr sz="1600" spc="-40" dirty="0">
                <a:latin typeface="Verdana"/>
                <a:cs typeface="Verdana"/>
              </a:rPr>
              <a:t>u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105" dirty="0">
                <a:latin typeface="Verdana"/>
                <a:cs typeface="Verdana"/>
              </a:rPr>
              <a:t>l</a:t>
            </a:r>
            <a:r>
              <a:rPr sz="1600" spc="-35" dirty="0">
                <a:latin typeface="Verdana"/>
                <a:cs typeface="Verdana"/>
              </a:rPr>
              <a:t>u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20" dirty="0">
                <a:latin typeface="Verdana"/>
                <a:cs typeface="Verdana"/>
              </a:rPr>
              <a:t>ng</a:t>
            </a:r>
            <a:r>
              <a:rPr sz="1600" spc="-195" dirty="0">
                <a:latin typeface="Verdana"/>
                <a:cs typeface="Verdana"/>
              </a:rPr>
              <a:t> </a:t>
            </a:r>
            <a:r>
              <a:rPr sz="1600" spc="75" dirty="0">
                <a:latin typeface="Verdana"/>
                <a:cs typeface="Verdana"/>
              </a:rPr>
              <a:t>d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-60" dirty="0">
                <a:latin typeface="Verdana"/>
                <a:cs typeface="Verdana"/>
              </a:rPr>
              <a:t>n</a:t>
            </a:r>
            <a:r>
              <a:rPr sz="1600" spc="55" dirty="0">
                <a:latin typeface="Verdana"/>
                <a:cs typeface="Verdana"/>
              </a:rPr>
              <a:t>g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30" dirty="0">
                <a:latin typeface="Verdana"/>
                <a:cs typeface="Verdana"/>
              </a:rPr>
              <a:t>n  </a:t>
            </a:r>
            <a:r>
              <a:rPr sz="1600" spc="80" dirty="0">
                <a:latin typeface="Verdana"/>
                <a:cs typeface="Verdana"/>
              </a:rPr>
              <a:t>b</a:t>
            </a:r>
            <a:r>
              <a:rPr sz="1600" spc="60" dirty="0">
                <a:latin typeface="Verdana"/>
                <a:cs typeface="Verdana"/>
              </a:rPr>
              <a:t>e</a:t>
            </a:r>
            <a:r>
              <a:rPr sz="1600" spc="-229" dirty="0">
                <a:latin typeface="Verdana"/>
                <a:cs typeface="Verdana"/>
              </a:rPr>
              <a:t>r</a:t>
            </a:r>
            <a:r>
              <a:rPr sz="1600" spc="-170" dirty="0">
                <a:latin typeface="Verdana"/>
                <a:cs typeface="Verdana"/>
              </a:rPr>
              <a:t>k</a:t>
            </a:r>
            <a:r>
              <a:rPr sz="1600" spc="60" dirty="0">
                <a:latin typeface="Verdana"/>
                <a:cs typeface="Verdana"/>
              </a:rPr>
              <a:t>eg</a:t>
            </a:r>
            <a:r>
              <a:rPr sz="1600" spc="-5" dirty="0">
                <a:latin typeface="Verdana"/>
                <a:cs typeface="Verdana"/>
              </a:rPr>
              <a:t>ia</a:t>
            </a:r>
            <a:r>
              <a:rPr sz="1600" spc="-114" dirty="0">
                <a:latin typeface="Verdana"/>
                <a:cs typeface="Verdana"/>
              </a:rPr>
              <a:t>t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110" dirty="0">
                <a:latin typeface="Verdana"/>
                <a:cs typeface="Verdana"/>
              </a:rPr>
              <a:t>y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20" dirty="0">
                <a:latin typeface="Verdana"/>
                <a:cs typeface="Verdana"/>
              </a:rPr>
              <a:t>ng</a:t>
            </a:r>
            <a:r>
              <a:rPr sz="1600" spc="-160" dirty="0">
                <a:latin typeface="Verdana"/>
                <a:cs typeface="Verdana"/>
              </a:rPr>
              <a:t> </a:t>
            </a:r>
            <a:r>
              <a:rPr sz="1600" spc="95" dirty="0">
                <a:latin typeface="Verdana"/>
                <a:cs typeface="Verdana"/>
              </a:rPr>
              <a:t>p</a:t>
            </a:r>
            <a:r>
              <a:rPr sz="1600" spc="65" dirty="0">
                <a:latin typeface="Verdana"/>
                <a:cs typeface="Verdana"/>
              </a:rPr>
              <a:t>o</a:t>
            </a:r>
            <a:r>
              <a:rPr sz="1600" spc="-225" dirty="0">
                <a:latin typeface="Verdana"/>
                <a:cs typeface="Verdana"/>
              </a:rPr>
              <a:t>s</a:t>
            </a:r>
            <a:r>
              <a:rPr sz="1600" spc="-100" dirty="0">
                <a:latin typeface="Verdana"/>
                <a:cs typeface="Verdana"/>
              </a:rPr>
              <a:t>i</a:t>
            </a:r>
            <a:r>
              <a:rPr sz="1600" spc="-125" dirty="0">
                <a:latin typeface="Verdana"/>
                <a:cs typeface="Verdana"/>
              </a:rPr>
              <a:t>t</a:t>
            </a:r>
            <a:r>
              <a:rPr sz="1600" spc="-75" dirty="0">
                <a:latin typeface="Verdana"/>
                <a:cs typeface="Verdana"/>
              </a:rPr>
              <a:t>i</a:t>
            </a:r>
            <a:r>
              <a:rPr sz="1600" spc="-100" dirty="0">
                <a:latin typeface="Verdana"/>
                <a:cs typeface="Verdana"/>
              </a:rPr>
              <a:t>f,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-170" dirty="0">
                <a:latin typeface="Verdana"/>
                <a:cs typeface="Verdana"/>
              </a:rPr>
              <a:t>k</a:t>
            </a:r>
            <a:r>
              <a:rPr sz="1600" spc="-229" dirty="0">
                <a:latin typeface="Verdana"/>
                <a:cs typeface="Verdana"/>
              </a:rPr>
              <a:t>r</a:t>
            </a:r>
            <a:r>
              <a:rPr sz="1600" spc="60" dirty="0">
                <a:latin typeface="Verdana"/>
                <a:cs typeface="Verdana"/>
              </a:rPr>
              <a:t>e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14" dirty="0">
                <a:latin typeface="Verdana"/>
                <a:cs typeface="Verdana"/>
              </a:rPr>
              <a:t>t</a:t>
            </a:r>
            <a:r>
              <a:rPr sz="1600" spc="-100" dirty="0">
                <a:latin typeface="Verdana"/>
                <a:cs typeface="Verdana"/>
              </a:rPr>
              <a:t>if  </a:t>
            </a:r>
            <a:r>
              <a:rPr sz="1600" spc="75" dirty="0">
                <a:latin typeface="Verdana"/>
                <a:cs typeface="Verdana"/>
              </a:rPr>
              <a:t>d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105" dirty="0">
                <a:latin typeface="Verdana"/>
                <a:cs typeface="Verdana"/>
              </a:rPr>
              <a:t>i</a:t>
            </a:r>
            <a:r>
              <a:rPr sz="1600" spc="-10" dirty="0">
                <a:latin typeface="Verdana"/>
                <a:cs typeface="Verdana"/>
              </a:rPr>
              <a:t>no</a:t>
            </a:r>
            <a:r>
              <a:rPr sz="1600" spc="15" dirty="0">
                <a:latin typeface="Verdana"/>
                <a:cs typeface="Verdana"/>
              </a:rPr>
              <a:t>v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90" dirty="0">
                <a:latin typeface="Verdana"/>
                <a:cs typeface="Verdana"/>
              </a:rPr>
              <a:t>tif</a:t>
            </a:r>
            <a:endParaRPr sz="1600">
              <a:latin typeface="Verdana"/>
              <a:cs typeface="Verdana"/>
            </a:endParaRPr>
          </a:p>
          <a:p>
            <a:pPr marL="187960" indent="-17526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7960" algn="l"/>
              </a:tabLst>
            </a:pPr>
            <a:r>
              <a:rPr sz="1600" spc="-40" dirty="0">
                <a:latin typeface="Verdana"/>
                <a:cs typeface="Verdana"/>
              </a:rPr>
              <a:t>D</a:t>
            </a:r>
            <a:r>
              <a:rPr sz="1600" spc="-105" dirty="0">
                <a:latin typeface="Verdana"/>
                <a:cs typeface="Verdana"/>
              </a:rPr>
              <a:t>i</a:t>
            </a:r>
            <a:r>
              <a:rPr sz="1600" spc="-50" dirty="0">
                <a:latin typeface="Verdana"/>
                <a:cs typeface="Verdana"/>
              </a:rPr>
              <a:t>sed</a:t>
            </a:r>
            <a:r>
              <a:rPr sz="1600" dirty="0">
                <a:latin typeface="Verdana"/>
                <a:cs typeface="Verdana"/>
              </a:rPr>
              <a:t>i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170" dirty="0">
                <a:latin typeface="Verdana"/>
                <a:cs typeface="Verdana"/>
              </a:rPr>
              <a:t>k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n</a:t>
            </a:r>
            <a:r>
              <a:rPr sz="1600" spc="-21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P</a:t>
            </a:r>
            <a:r>
              <a:rPr sz="1600" spc="-35" dirty="0">
                <a:latin typeface="Verdana"/>
                <a:cs typeface="Verdana"/>
              </a:rPr>
              <a:t>u</a:t>
            </a:r>
            <a:r>
              <a:rPr sz="1600" spc="-45" dirty="0">
                <a:latin typeface="Verdana"/>
                <a:cs typeface="Verdana"/>
              </a:rPr>
              <a:t>sa</a:t>
            </a:r>
            <a:r>
              <a:rPr sz="1600" spc="-90" dirty="0">
                <a:latin typeface="Verdana"/>
                <a:cs typeface="Verdana"/>
              </a:rPr>
              <a:t>t</a:t>
            </a:r>
            <a:r>
              <a:rPr sz="1600" spc="-185" dirty="0">
                <a:latin typeface="Verdana"/>
                <a:cs typeface="Verdana"/>
              </a:rPr>
              <a:t> </a:t>
            </a:r>
            <a:r>
              <a:rPr sz="1600" spc="-175" dirty="0">
                <a:latin typeface="Verdana"/>
                <a:cs typeface="Verdana"/>
              </a:rPr>
              <a:t>K</a:t>
            </a:r>
            <a:r>
              <a:rPr sz="1600" spc="5" dirty="0">
                <a:latin typeface="Verdana"/>
                <a:cs typeface="Verdana"/>
              </a:rPr>
              <a:t>rea</a:t>
            </a:r>
            <a:r>
              <a:rPr sz="1600" spc="-125" dirty="0">
                <a:latin typeface="Verdana"/>
                <a:cs typeface="Verdana"/>
              </a:rPr>
              <a:t>t</a:t>
            </a:r>
            <a:r>
              <a:rPr sz="1600" spc="-70" dirty="0">
                <a:latin typeface="Verdana"/>
                <a:cs typeface="Verdana"/>
              </a:rPr>
              <a:t>i</a:t>
            </a:r>
            <a:r>
              <a:rPr sz="1600" spc="-55" dirty="0">
                <a:latin typeface="Verdana"/>
                <a:cs typeface="Verdana"/>
              </a:rPr>
              <a:t>v</a:t>
            </a:r>
            <a:r>
              <a:rPr sz="1600" spc="-25" dirty="0">
                <a:latin typeface="Verdana"/>
                <a:cs typeface="Verdana"/>
              </a:rPr>
              <a:t>it</a:t>
            </a:r>
            <a:r>
              <a:rPr sz="1600" spc="-55" dirty="0">
                <a:latin typeface="Verdana"/>
                <a:cs typeface="Verdana"/>
              </a:rPr>
              <a:t>a</a:t>
            </a:r>
            <a:r>
              <a:rPr sz="1600" spc="-215" dirty="0">
                <a:latin typeface="Verdana"/>
                <a:cs typeface="Verdana"/>
              </a:rPr>
              <a:t>s</a:t>
            </a:r>
            <a:r>
              <a:rPr sz="1600" spc="-195" dirty="0">
                <a:latin typeface="Verdana"/>
                <a:cs typeface="Verdana"/>
              </a:rPr>
              <a:t> </a:t>
            </a:r>
            <a:r>
              <a:rPr sz="1600" spc="40" dirty="0">
                <a:latin typeface="Verdana"/>
                <a:cs typeface="Verdana"/>
              </a:rPr>
              <a:t>A</a:t>
            </a:r>
            <a:r>
              <a:rPr sz="1600" spc="45" dirty="0">
                <a:latin typeface="Verdana"/>
                <a:cs typeface="Verdana"/>
              </a:rPr>
              <a:t>n</a:t>
            </a:r>
            <a:r>
              <a:rPr sz="1600" spc="50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k</a:t>
            </a:r>
            <a:endParaRPr sz="1600">
              <a:latin typeface="Verdana"/>
              <a:cs typeface="Verdana"/>
            </a:endParaRPr>
          </a:p>
          <a:p>
            <a:pPr marL="187960" indent="-175260">
              <a:lnSpc>
                <a:spcPct val="100000"/>
              </a:lnSpc>
              <a:buFont typeface="Arial MT"/>
              <a:buChar char="•"/>
              <a:tabLst>
                <a:tab pos="187960" algn="l"/>
              </a:tabLst>
            </a:pPr>
            <a:r>
              <a:rPr sz="1600" spc="-135" dirty="0">
                <a:latin typeface="Verdana"/>
                <a:cs typeface="Verdana"/>
              </a:rPr>
              <a:t>R</a:t>
            </a:r>
            <a:r>
              <a:rPr sz="1600" spc="-35" dirty="0">
                <a:latin typeface="Verdana"/>
                <a:cs typeface="Verdana"/>
              </a:rPr>
              <a:t>u</a:t>
            </a:r>
            <a:r>
              <a:rPr sz="1600" spc="-40" dirty="0">
                <a:latin typeface="Verdana"/>
                <a:cs typeface="Verdana"/>
              </a:rPr>
              <a:t>m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h</a:t>
            </a:r>
            <a:r>
              <a:rPr sz="1600" spc="-215" dirty="0">
                <a:latin typeface="Verdana"/>
                <a:cs typeface="Verdana"/>
              </a:rPr>
              <a:t> </a:t>
            </a:r>
            <a:r>
              <a:rPr sz="1600" spc="-280" dirty="0">
                <a:latin typeface="Verdana"/>
                <a:cs typeface="Verdana"/>
              </a:rPr>
              <a:t>I</a:t>
            </a:r>
            <a:r>
              <a:rPr sz="1600" spc="95" dirty="0">
                <a:latin typeface="Verdana"/>
                <a:cs typeface="Verdana"/>
              </a:rPr>
              <a:t>b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110" dirty="0">
                <a:latin typeface="Verdana"/>
                <a:cs typeface="Verdana"/>
              </a:rPr>
              <a:t>d</a:t>
            </a:r>
            <a:r>
              <a:rPr sz="1600" spc="10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h</a:t>
            </a:r>
            <a:r>
              <a:rPr sz="1600" spc="-235" dirty="0">
                <a:latin typeface="Verdana"/>
                <a:cs typeface="Verdana"/>
              </a:rPr>
              <a:t> </a:t>
            </a:r>
            <a:r>
              <a:rPr sz="1600" spc="-135" dirty="0">
                <a:latin typeface="Verdana"/>
                <a:cs typeface="Verdana"/>
              </a:rPr>
              <a:t>R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m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40" dirty="0">
                <a:latin typeface="Verdana"/>
                <a:cs typeface="Verdana"/>
              </a:rPr>
              <a:t>h</a:t>
            </a:r>
            <a:r>
              <a:rPr sz="1600" spc="-200" dirty="0">
                <a:latin typeface="Verdana"/>
                <a:cs typeface="Verdana"/>
              </a:rPr>
              <a:t> </a:t>
            </a:r>
            <a:r>
              <a:rPr sz="1600" spc="40" dirty="0">
                <a:latin typeface="Verdana"/>
                <a:cs typeface="Verdana"/>
              </a:rPr>
              <a:t>A</a:t>
            </a:r>
            <a:r>
              <a:rPr sz="1600" spc="50" dirty="0">
                <a:latin typeface="Verdana"/>
                <a:cs typeface="Verdana"/>
              </a:rPr>
              <a:t>na</a:t>
            </a:r>
            <a:r>
              <a:rPr sz="1600" spc="-145" dirty="0">
                <a:latin typeface="Verdana"/>
                <a:cs typeface="Verdana"/>
              </a:rPr>
              <a:t>k</a:t>
            </a:r>
            <a:endParaRPr sz="1600">
              <a:latin typeface="Verdana"/>
              <a:cs typeface="Verdana"/>
            </a:endParaRPr>
          </a:p>
          <a:p>
            <a:pPr marL="187325">
              <a:lnSpc>
                <a:spcPct val="100000"/>
              </a:lnSpc>
            </a:pPr>
            <a:r>
              <a:rPr sz="1600" spc="-190" dirty="0">
                <a:latin typeface="Verdana"/>
                <a:cs typeface="Verdana"/>
              </a:rPr>
              <a:t>(</a:t>
            </a:r>
            <a:r>
              <a:rPr sz="1600" spc="125" dirty="0">
                <a:latin typeface="Verdana"/>
                <a:cs typeface="Verdana"/>
              </a:rPr>
              <a:t>M</a:t>
            </a:r>
            <a:r>
              <a:rPr sz="1600" spc="114" dirty="0">
                <a:latin typeface="Verdana"/>
                <a:cs typeface="Verdana"/>
              </a:rPr>
              <a:t>a</a:t>
            </a:r>
            <a:r>
              <a:rPr sz="1600" spc="-240" dirty="0">
                <a:latin typeface="Verdana"/>
                <a:cs typeface="Verdana"/>
              </a:rPr>
              <a:t>s</a:t>
            </a:r>
            <a:r>
              <a:rPr sz="1600" spc="-254" dirty="0">
                <a:latin typeface="Verdana"/>
                <a:cs typeface="Verdana"/>
              </a:rPr>
              <a:t>j</a:t>
            </a:r>
            <a:r>
              <a:rPr sz="1600" spc="-15" dirty="0">
                <a:latin typeface="Verdana"/>
                <a:cs typeface="Verdana"/>
              </a:rPr>
              <a:t>id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140" dirty="0">
                <a:latin typeface="Verdana"/>
                <a:cs typeface="Verdana"/>
              </a:rPr>
              <a:t>R</a:t>
            </a:r>
            <a:r>
              <a:rPr sz="1600" spc="40" dirty="0">
                <a:latin typeface="Verdana"/>
                <a:cs typeface="Verdana"/>
              </a:rPr>
              <a:t>A</a:t>
            </a:r>
            <a:r>
              <a:rPr sz="1600" spc="-140" dirty="0">
                <a:latin typeface="Verdana"/>
                <a:cs typeface="Verdana"/>
              </a:rPr>
              <a:t>,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130" dirty="0">
                <a:latin typeface="Verdana"/>
                <a:cs typeface="Verdana"/>
              </a:rPr>
              <a:t>G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-229" dirty="0">
                <a:latin typeface="Verdana"/>
                <a:cs typeface="Verdana"/>
              </a:rPr>
              <a:t>r</a:t>
            </a:r>
            <a:r>
              <a:rPr sz="1600" spc="65" dirty="0">
                <a:latin typeface="Verdana"/>
                <a:cs typeface="Verdana"/>
              </a:rPr>
              <a:t>e</a:t>
            </a:r>
            <a:r>
              <a:rPr sz="1600" spc="-254" dirty="0">
                <a:latin typeface="Verdana"/>
                <a:cs typeface="Verdana"/>
              </a:rPr>
              <a:t>j</a:t>
            </a:r>
            <a:r>
              <a:rPr sz="1600" spc="130" dirty="0">
                <a:latin typeface="Verdana"/>
                <a:cs typeface="Verdana"/>
              </a:rPr>
              <a:t>a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40" dirty="0">
                <a:latin typeface="Verdana"/>
                <a:cs typeface="Verdana"/>
              </a:rPr>
              <a:t>R</a:t>
            </a:r>
            <a:r>
              <a:rPr sz="1600" spc="40" dirty="0">
                <a:latin typeface="Verdana"/>
                <a:cs typeface="Verdana"/>
              </a:rPr>
              <a:t>A</a:t>
            </a:r>
            <a:r>
              <a:rPr sz="1600" spc="-140" dirty="0">
                <a:latin typeface="Verdana"/>
                <a:cs typeface="Verdana"/>
              </a:rPr>
              <a:t>,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</a:t>
            </a:r>
            <a:r>
              <a:rPr sz="1600" spc="10" dirty="0">
                <a:latin typeface="Verdana"/>
                <a:cs typeface="Verdana"/>
              </a:rPr>
              <a:t>l</a:t>
            </a:r>
            <a:r>
              <a:rPr sz="1600" spc="-105" dirty="0">
                <a:latin typeface="Verdana"/>
                <a:cs typeface="Verdana"/>
              </a:rPr>
              <a:t>l</a:t>
            </a:r>
            <a:r>
              <a:rPr sz="1600" spc="-140" dirty="0">
                <a:latin typeface="Verdana"/>
                <a:cs typeface="Verdana"/>
              </a:rPr>
              <a:t>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70300" y="3898900"/>
            <a:ext cx="3743960" cy="716280"/>
          </a:xfrm>
          <a:custGeom>
            <a:avLst/>
            <a:gdLst/>
            <a:ahLst/>
            <a:cxnLst/>
            <a:rect l="l" t="t" r="r" b="b"/>
            <a:pathLst>
              <a:path w="3743959" h="716279">
                <a:moveTo>
                  <a:pt x="3616832" y="0"/>
                </a:moveTo>
                <a:lnTo>
                  <a:pt x="126619" y="0"/>
                </a:lnTo>
                <a:lnTo>
                  <a:pt x="77342" y="9398"/>
                </a:lnTo>
                <a:lnTo>
                  <a:pt x="37084" y="34925"/>
                </a:lnTo>
                <a:lnTo>
                  <a:pt x="9905" y="72898"/>
                </a:lnTo>
                <a:lnTo>
                  <a:pt x="0" y="119380"/>
                </a:lnTo>
                <a:lnTo>
                  <a:pt x="0" y="596900"/>
                </a:lnTo>
                <a:lnTo>
                  <a:pt x="9905" y="643382"/>
                </a:lnTo>
                <a:lnTo>
                  <a:pt x="37084" y="681355"/>
                </a:lnTo>
                <a:lnTo>
                  <a:pt x="77342" y="706882"/>
                </a:lnTo>
                <a:lnTo>
                  <a:pt x="126619" y="716280"/>
                </a:lnTo>
                <a:lnTo>
                  <a:pt x="3616832" y="716280"/>
                </a:lnTo>
                <a:lnTo>
                  <a:pt x="3666108" y="706882"/>
                </a:lnTo>
                <a:lnTo>
                  <a:pt x="3706368" y="681355"/>
                </a:lnTo>
                <a:lnTo>
                  <a:pt x="3733419" y="643382"/>
                </a:lnTo>
                <a:lnTo>
                  <a:pt x="3743452" y="596900"/>
                </a:lnTo>
                <a:lnTo>
                  <a:pt x="3743452" y="119380"/>
                </a:lnTo>
                <a:lnTo>
                  <a:pt x="3733419" y="72898"/>
                </a:lnTo>
                <a:lnTo>
                  <a:pt x="3706368" y="34925"/>
                </a:lnTo>
                <a:lnTo>
                  <a:pt x="3666108" y="9398"/>
                </a:lnTo>
                <a:lnTo>
                  <a:pt x="3616832" y="0"/>
                </a:lnTo>
                <a:close/>
              </a:path>
            </a:pathLst>
          </a:custGeom>
          <a:solidFill>
            <a:srgbClr val="FAD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670300" y="3974845"/>
            <a:ext cx="2507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0845" marR="5080" indent="-39878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ahoma"/>
                <a:cs typeface="Tahoma"/>
              </a:rPr>
              <a:t>19</a:t>
            </a:r>
            <a:r>
              <a:rPr sz="1800" b="1" spc="-70" dirty="0">
                <a:latin typeface="Tahoma"/>
                <a:cs typeface="Tahoma"/>
              </a:rPr>
              <a:t>.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spc="-55" dirty="0">
                <a:latin typeface="Tahoma"/>
                <a:cs typeface="Tahoma"/>
              </a:rPr>
              <a:t>Satu</a:t>
            </a:r>
            <a:r>
              <a:rPr sz="1800" b="1" spc="-70" dirty="0">
                <a:latin typeface="Tahoma"/>
                <a:cs typeface="Tahoma"/>
              </a:rPr>
              <a:t>a</a:t>
            </a:r>
            <a:r>
              <a:rPr sz="1800" b="1" spc="-75" dirty="0">
                <a:latin typeface="Tahoma"/>
                <a:cs typeface="Tahoma"/>
              </a:rPr>
              <a:t>n</a:t>
            </a:r>
            <a:r>
              <a:rPr sz="1800" b="1" spc="-85" dirty="0">
                <a:latin typeface="Tahoma"/>
                <a:cs typeface="Tahoma"/>
              </a:rPr>
              <a:t> </a:t>
            </a:r>
            <a:r>
              <a:rPr sz="1800" b="1" spc="-185" dirty="0">
                <a:latin typeface="Tahoma"/>
                <a:cs typeface="Tahoma"/>
              </a:rPr>
              <a:t>P</a:t>
            </a:r>
            <a:r>
              <a:rPr sz="1800" b="1" spc="85" dirty="0">
                <a:latin typeface="Tahoma"/>
                <a:cs typeface="Tahoma"/>
              </a:rPr>
              <a:t>e</a:t>
            </a:r>
            <a:r>
              <a:rPr sz="1800" b="1" spc="-15" dirty="0">
                <a:latin typeface="Tahoma"/>
                <a:cs typeface="Tahoma"/>
              </a:rPr>
              <a:t>n</a:t>
            </a:r>
            <a:r>
              <a:rPr sz="1800" b="1" spc="-20" dirty="0">
                <a:latin typeface="Tahoma"/>
                <a:cs typeface="Tahoma"/>
              </a:rPr>
              <a:t>d</a:t>
            </a:r>
            <a:r>
              <a:rPr sz="1800" b="1" spc="-110" dirty="0">
                <a:latin typeface="Tahoma"/>
                <a:cs typeface="Tahoma"/>
              </a:rPr>
              <a:t>i</a:t>
            </a:r>
            <a:r>
              <a:rPr sz="1800" b="1" spc="45" dirty="0">
                <a:latin typeface="Tahoma"/>
                <a:cs typeface="Tahoma"/>
              </a:rPr>
              <a:t>d</a:t>
            </a:r>
            <a:r>
              <a:rPr sz="1800" b="1" spc="-110" dirty="0">
                <a:latin typeface="Tahoma"/>
                <a:cs typeface="Tahoma"/>
              </a:rPr>
              <a:t>i</a:t>
            </a:r>
            <a:r>
              <a:rPr sz="1800" b="1" spc="30" dirty="0">
                <a:latin typeface="Tahoma"/>
                <a:cs typeface="Tahoma"/>
              </a:rPr>
              <a:t>k</a:t>
            </a:r>
            <a:r>
              <a:rPr sz="1800" b="1" spc="20" dirty="0">
                <a:latin typeface="Tahoma"/>
                <a:cs typeface="Tahoma"/>
              </a:rPr>
              <a:t>a</a:t>
            </a:r>
            <a:r>
              <a:rPr sz="1800" b="1" spc="-50" dirty="0">
                <a:latin typeface="Tahoma"/>
                <a:cs typeface="Tahoma"/>
              </a:rPr>
              <a:t>n  </a:t>
            </a:r>
            <a:r>
              <a:rPr sz="1800" b="1" spc="-90" dirty="0">
                <a:latin typeface="Tahoma"/>
                <a:cs typeface="Tahoma"/>
              </a:rPr>
              <a:t>R</a:t>
            </a:r>
            <a:r>
              <a:rPr sz="1800" b="1" spc="-85" dirty="0">
                <a:latin typeface="Tahoma"/>
                <a:cs typeface="Tahoma"/>
              </a:rPr>
              <a:t>a</a:t>
            </a:r>
            <a:r>
              <a:rPr sz="1800" b="1" spc="-20" dirty="0">
                <a:latin typeface="Tahoma"/>
                <a:cs typeface="Tahoma"/>
              </a:rPr>
              <a:t>m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-75" dirty="0">
                <a:latin typeface="Tahoma"/>
                <a:cs typeface="Tahoma"/>
              </a:rPr>
              <a:t>h</a:t>
            </a:r>
            <a:r>
              <a:rPr sz="1800" b="1" spc="-85" dirty="0">
                <a:latin typeface="Tahoma"/>
                <a:cs typeface="Tahoma"/>
              </a:rPr>
              <a:t> </a:t>
            </a:r>
            <a:r>
              <a:rPr sz="1800" b="1" spc="100" dirty="0">
                <a:latin typeface="Tahoma"/>
                <a:cs typeface="Tahoma"/>
              </a:rPr>
              <a:t>A</a:t>
            </a:r>
            <a:r>
              <a:rPr sz="1800" b="1" spc="15" dirty="0">
                <a:latin typeface="Tahoma"/>
                <a:cs typeface="Tahoma"/>
              </a:rPr>
              <a:t>n</a:t>
            </a:r>
            <a:r>
              <a:rPr sz="1800" b="1" spc="5" dirty="0">
                <a:latin typeface="Tahoma"/>
                <a:cs typeface="Tahoma"/>
              </a:rPr>
              <a:t>a</a:t>
            </a:r>
            <a:r>
              <a:rPr sz="1800" b="1" spc="-45" dirty="0">
                <a:latin typeface="Tahoma"/>
                <a:cs typeface="Tahoma"/>
              </a:rPr>
              <a:t>k</a:t>
            </a:r>
            <a:r>
              <a:rPr sz="1800" b="1" spc="-70" dirty="0">
                <a:latin typeface="Tahoma"/>
                <a:cs typeface="Tahoma"/>
              </a:rPr>
              <a:t> </a:t>
            </a:r>
            <a:r>
              <a:rPr sz="1800" b="1" spc="-130" dirty="0">
                <a:latin typeface="Tahoma"/>
                <a:cs typeface="Tahoma"/>
              </a:rPr>
              <a:t>(SRA)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43959" y="4991100"/>
            <a:ext cx="25215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960" algn="l"/>
              </a:tabLst>
            </a:pPr>
            <a:r>
              <a:rPr sz="1600" b="1" spc="-180" dirty="0">
                <a:latin typeface="Tahoma"/>
                <a:cs typeface="Tahoma"/>
              </a:rPr>
              <a:t>S</a:t>
            </a:r>
            <a:r>
              <a:rPr sz="1600" b="1" spc="10" dirty="0">
                <a:latin typeface="Tahoma"/>
                <a:cs typeface="Tahoma"/>
              </a:rPr>
              <a:t>e</a:t>
            </a:r>
            <a:r>
              <a:rPr sz="1600" b="1" dirty="0">
                <a:latin typeface="Tahoma"/>
                <a:cs typeface="Tahoma"/>
              </a:rPr>
              <a:t>k</a:t>
            </a:r>
            <a:r>
              <a:rPr sz="1600" b="1" spc="-50" dirty="0">
                <a:latin typeface="Tahoma"/>
                <a:cs typeface="Tahoma"/>
              </a:rPr>
              <a:t>o</a:t>
            </a:r>
            <a:r>
              <a:rPr sz="1600" b="1" spc="-35" dirty="0">
                <a:latin typeface="Tahoma"/>
                <a:cs typeface="Tahoma"/>
              </a:rPr>
              <a:t>l</a:t>
            </a:r>
            <a:r>
              <a:rPr sz="1600" b="1" spc="10" dirty="0">
                <a:latin typeface="Tahoma"/>
                <a:cs typeface="Tahoma"/>
              </a:rPr>
              <a:t>a</a:t>
            </a:r>
            <a:r>
              <a:rPr sz="1600" b="1" spc="15" dirty="0">
                <a:latin typeface="Tahoma"/>
                <a:cs typeface="Tahoma"/>
              </a:rPr>
              <a:t>h</a:t>
            </a:r>
            <a:r>
              <a:rPr sz="1600" b="1" spc="-65" dirty="0">
                <a:latin typeface="Tahoma"/>
                <a:cs typeface="Tahoma"/>
              </a:rPr>
              <a:t> </a:t>
            </a:r>
            <a:r>
              <a:rPr sz="1600" b="1" spc="-245" dirty="0">
                <a:latin typeface="Tahoma"/>
                <a:cs typeface="Tahoma"/>
              </a:rPr>
              <a:t>R</a:t>
            </a:r>
            <a:r>
              <a:rPr sz="1600" b="1" spc="20" dirty="0">
                <a:latin typeface="Tahoma"/>
                <a:cs typeface="Tahoma"/>
              </a:rPr>
              <a:t>ama</a:t>
            </a:r>
            <a:r>
              <a:rPr sz="1600" b="1" spc="25" dirty="0">
                <a:latin typeface="Tahoma"/>
                <a:cs typeface="Tahoma"/>
              </a:rPr>
              <a:t>h</a:t>
            </a:r>
            <a:r>
              <a:rPr sz="1600" b="1" spc="-65" dirty="0">
                <a:latin typeface="Tahoma"/>
                <a:cs typeface="Tahoma"/>
              </a:rPr>
              <a:t> </a:t>
            </a:r>
            <a:r>
              <a:rPr sz="1600" b="1" spc="20" dirty="0">
                <a:latin typeface="Tahoma"/>
                <a:cs typeface="Tahoma"/>
              </a:rPr>
              <a:t>Anak</a:t>
            </a:r>
            <a:endParaRPr sz="1600">
              <a:latin typeface="Tahoma"/>
              <a:cs typeface="Tahoma"/>
            </a:endParaRPr>
          </a:p>
          <a:p>
            <a:pPr marL="187960" indent="-175260">
              <a:lnSpc>
                <a:spcPct val="100000"/>
              </a:lnSpc>
              <a:buFont typeface="Arial MT"/>
              <a:buChar char="•"/>
              <a:tabLst>
                <a:tab pos="187960" algn="l"/>
              </a:tabLst>
            </a:pPr>
            <a:r>
              <a:rPr sz="1600" b="1" spc="55" dirty="0">
                <a:latin typeface="Tahoma"/>
                <a:cs typeface="Tahoma"/>
              </a:rPr>
              <a:t>Ma</a:t>
            </a:r>
            <a:r>
              <a:rPr sz="1600" b="1" spc="50" dirty="0">
                <a:latin typeface="Tahoma"/>
                <a:cs typeface="Tahoma"/>
              </a:rPr>
              <a:t>d</a:t>
            </a:r>
            <a:r>
              <a:rPr sz="1600" b="1" spc="-180" dirty="0">
                <a:latin typeface="Tahoma"/>
                <a:cs typeface="Tahoma"/>
              </a:rPr>
              <a:t>r</a:t>
            </a:r>
            <a:r>
              <a:rPr sz="1600" b="1" spc="-5" dirty="0">
                <a:latin typeface="Tahoma"/>
                <a:cs typeface="Tahoma"/>
              </a:rPr>
              <a:t>asa</a:t>
            </a:r>
            <a:r>
              <a:rPr sz="1600" b="1" dirty="0">
                <a:latin typeface="Tahoma"/>
                <a:cs typeface="Tahoma"/>
              </a:rPr>
              <a:t>h</a:t>
            </a:r>
            <a:r>
              <a:rPr sz="1600" b="1" spc="-80" dirty="0">
                <a:latin typeface="Tahoma"/>
                <a:cs typeface="Tahoma"/>
              </a:rPr>
              <a:t> </a:t>
            </a:r>
            <a:r>
              <a:rPr sz="1600" b="1" spc="-245" dirty="0">
                <a:latin typeface="Tahoma"/>
                <a:cs typeface="Tahoma"/>
              </a:rPr>
              <a:t>R</a:t>
            </a:r>
            <a:r>
              <a:rPr sz="1600" b="1" spc="20" dirty="0">
                <a:latin typeface="Tahoma"/>
                <a:cs typeface="Tahoma"/>
              </a:rPr>
              <a:t>ama</a:t>
            </a:r>
            <a:r>
              <a:rPr sz="1600" b="1" spc="25" dirty="0">
                <a:latin typeface="Tahoma"/>
                <a:cs typeface="Tahoma"/>
              </a:rPr>
              <a:t>h</a:t>
            </a:r>
            <a:r>
              <a:rPr sz="1600" b="1" spc="-70" dirty="0">
                <a:latin typeface="Tahoma"/>
                <a:cs typeface="Tahoma"/>
              </a:rPr>
              <a:t> </a:t>
            </a:r>
            <a:r>
              <a:rPr sz="1600" b="1" spc="20" dirty="0">
                <a:latin typeface="Tahoma"/>
                <a:cs typeface="Tahoma"/>
              </a:rPr>
              <a:t>Anak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51020" y="1582419"/>
            <a:ext cx="2382520" cy="21158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0522" y="759459"/>
            <a:ext cx="6843580" cy="56966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8187" y="1041336"/>
            <a:ext cx="5429250" cy="200025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7620"/>
              </a:lnSpc>
              <a:spcBef>
                <a:spcPts val="505"/>
              </a:spcBef>
            </a:pPr>
            <a:r>
              <a:rPr sz="6600" spc="-5" dirty="0"/>
              <a:t>MENGAPA </a:t>
            </a:r>
            <a:r>
              <a:rPr sz="6600" dirty="0"/>
              <a:t> </a:t>
            </a:r>
            <a:r>
              <a:rPr sz="6600" spc="-5" dirty="0"/>
              <a:t>HARUS</a:t>
            </a:r>
            <a:r>
              <a:rPr sz="6600" spc="-105" dirty="0"/>
              <a:t> </a:t>
            </a:r>
            <a:r>
              <a:rPr sz="6600" spc="-5" dirty="0"/>
              <a:t>SRA?</a:t>
            </a:r>
            <a:endParaRPr sz="6600"/>
          </a:p>
        </p:txBody>
      </p:sp>
      <p:grpSp>
        <p:nvGrpSpPr>
          <p:cNvPr id="4" name="object 4"/>
          <p:cNvGrpSpPr/>
          <p:nvPr/>
        </p:nvGrpSpPr>
        <p:grpSpPr>
          <a:xfrm>
            <a:off x="1259839" y="3464559"/>
            <a:ext cx="3738879" cy="3210560"/>
            <a:chOff x="1259839" y="3464559"/>
            <a:chExt cx="3738879" cy="32105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9839" y="3464559"/>
              <a:ext cx="3307079" cy="30505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5539" y="3746499"/>
              <a:ext cx="2583180" cy="29286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5519" y="3959859"/>
              <a:ext cx="2044700" cy="135128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270" y="1258569"/>
            <a:ext cx="3573779" cy="2230120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4100">
              <a:latin typeface="Times New Roman"/>
              <a:cs typeface="Times New Roman"/>
            </a:endParaRPr>
          </a:p>
          <a:p>
            <a:pPr marL="842010" marR="287020" indent="-551180">
              <a:lnSpc>
                <a:spcPts val="3879"/>
              </a:lnSpc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1/3</a:t>
            </a:r>
            <a:r>
              <a:rPr sz="3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30" dirty="0">
                <a:solidFill>
                  <a:srgbClr val="FFFFFF"/>
                </a:solidFill>
                <a:latin typeface="Calibri"/>
                <a:cs typeface="Calibri"/>
              </a:rPr>
              <a:t>Waktu</a:t>
            </a:r>
            <a:r>
              <a:rPr sz="3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Anak </a:t>
            </a:r>
            <a:r>
              <a:rPr sz="3600" spc="-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3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Sekolah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10379" y="1257300"/>
            <a:ext cx="3573779" cy="2230120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Times New Roman"/>
              <a:cs typeface="Times New Roman"/>
            </a:endParaRPr>
          </a:p>
          <a:p>
            <a:pPr marL="132715" marR="122555" indent="-3175" algn="ctr">
              <a:lnSpc>
                <a:spcPct val="90100"/>
              </a:lnSpc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Rawannya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Kondisi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Sekolah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(Kekerasan,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NAPZA,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Rokok,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Radikalisme,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Bangunan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tdk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layak,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dll)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39759" y="1257300"/>
            <a:ext cx="3573779" cy="2230120"/>
          </a:xfrm>
          <a:prstGeom prst="rect">
            <a:avLst/>
          </a:prstGeom>
          <a:solidFill>
            <a:srgbClr val="FF6699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4500">
              <a:latin typeface="Times New Roman"/>
              <a:cs typeface="Times New Roman"/>
            </a:endParaRPr>
          </a:p>
          <a:p>
            <a:pPr marL="252729" marR="242570" indent="53340">
              <a:lnSpc>
                <a:spcPts val="3440"/>
              </a:lnSpc>
            </a:pP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Kebijakan Sekolah </a:t>
            </a:r>
            <a:r>
              <a:rPr sz="3200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Berbasis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Hukuman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2270" y="3859529"/>
            <a:ext cx="3573779" cy="2230120"/>
          </a:xfrm>
          <a:prstGeom prst="rect">
            <a:avLst/>
          </a:prstGeom>
          <a:solidFill>
            <a:srgbClr val="4371C3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4500">
              <a:latin typeface="Times New Roman"/>
              <a:cs typeface="Times New Roman"/>
            </a:endParaRPr>
          </a:p>
          <a:p>
            <a:pPr marL="270510" marR="90805" indent="-172720">
              <a:lnSpc>
                <a:spcPts val="3440"/>
              </a:lnSpc>
            </a:pP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Proses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Pendisiplinan </a:t>
            </a:r>
            <a:r>
              <a:rPr sz="3200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Kurang</a:t>
            </a:r>
            <a:r>
              <a:rPr sz="3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Tepat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0390" y="3956050"/>
            <a:ext cx="3571240" cy="223012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500">
              <a:latin typeface="Times New Roman"/>
              <a:cs typeface="Times New Roman"/>
            </a:endParaRPr>
          </a:p>
          <a:p>
            <a:pPr marL="193675" marR="188595" indent="55880" algn="just">
              <a:lnSpc>
                <a:spcPct val="90200"/>
              </a:lnSpc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Program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K/L berbasis </a:t>
            </a:r>
            <a:r>
              <a:rPr sz="2800" spc="-6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Sekolah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masuk 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menjadi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indikator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SRA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9759" y="3858259"/>
            <a:ext cx="3573779" cy="223012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50">
              <a:latin typeface="Times New Roman"/>
              <a:cs typeface="Times New Roman"/>
            </a:endParaRPr>
          </a:p>
          <a:p>
            <a:pPr marL="243840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SRA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Mendukung</a:t>
            </a:r>
            <a:r>
              <a:rPr sz="2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KLA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1000" y="208279"/>
            <a:ext cx="11432540" cy="647700"/>
          </a:xfrm>
          <a:custGeom>
            <a:avLst/>
            <a:gdLst/>
            <a:ahLst/>
            <a:cxnLst/>
            <a:rect l="l" t="t" r="r" b="b"/>
            <a:pathLst>
              <a:path w="11432540" h="647700">
                <a:moveTo>
                  <a:pt x="11324590" y="0"/>
                </a:moveTo>
                <a:lnTo>
                  <a:pt x="107950" y="0"/>
                </a:lnTo>
                <a:lnTo>
                  <a:pt x="65933" y="8491"/>
                </a:lnTo>
                <a:lnTo>
                  <a:pt x="31619" y="31638"/>
                </a:lnTo>
                <a:lnTo>
                  <a:pt x="8483" y="65954"/>
                </a:lnTo>
                <a:lnTo>
                  <a:pt x="0" y="107950"/>
                </a:lnTo>
                <a:lnTo>
                  <a:pt x="0" y="539750"/>
                </a:lnTo>
                <a:lnTo>
                  <a:pt x="8483" y="581745"/>
                </a:lnTo>
                <a:lnTo>
                  <a:pt x="31619" y="616061"/>
                </a:lnTo>
                <a:lnTo>
                  <a:pt x="65933" y="639208"/>
                </a:lnTo>
                <a:lnTo>
                  <a:pt x="107950" y="647700"/>
                </a:lnTo>
                <a:lnTo>
                  <a:pt x="11324590" y="647700"/>
                </a:lnTo>
                <a:lnTo>
                  <a:pt x="11366585" y="639208"/>
                </a:lnTo>
                <a:lnTo>
                  <a:pt x="11400901" y="616061"/>
                </a:lnTo>
                <a:lnTo>
                  <a:pt x="11424048" y="581745"/>
                </a:lnTo>
                <a:lnTo>
                  <a:pt x="11432540" y="539750"/>
                </a:lnTo>
                <a:lnTo>
                  <a:pt x="11432540" y="107950"/>
                </a:lnTo>
                <a:lnTo>
                  <a:pt x="11424048" y="65954"/>
                </a:lnTo>
                <a:lnTo>
                  <a:pt x="11400901" y="31638"/>
                </a:lnTo>
                <a:lnTo>
                  <a:pt x="11366585" y="8491"/>
                </a:lnTo>
                <a:lnTo>
                  <a:pt x="11324590" y="0"/>
                </a:lnTo>
                <a:close/>
              </a:path>
            </a:pathLst>
          </a:custGeom>
          <a:solidFill>
            <a:srgbClr val="B6FF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50054" y="271145"/>
            <a:ext cx="36969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Tahoma"/>
                <a:cs typeface="Tahoma"/>
              </a:rPr>
              <a:t>LATAR</a:t>
            </a:r>
            <a:r>
              <a:rPr sz="3200" b="1" spc="-8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BELAKANG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0979"/>
            <a:ext cx="12192000" cy="6637020"/>
            <a:chOff x="0" y="220979"/>
            <a:chExt cx="12192000" cy="6637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5799"/>
              <a:ext cx="4444999" cy="6172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9380" y="403859"/>
              <a:ext cx="4648200" cy="64541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1300" y="220979"/>
              <a:ext cx="4330700" cy="66370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" y="172720"/>
            <a:ext cx="11798300" cy="65125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099418" y="6427152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239" y="124460"/>
            <a:ext cx="635000" cy="5943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2239" y="124460"/>
            <a:ext cx="11854180" cy="6560820"/>
            <a:chOff x="142239" y="124460"/>
            <a:chExt cx="11854180" cy="6560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19" y="172720"/>
              <a:ext cx="11798300" cy="6512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239" y="124460"/>
              <a:ext cx="635000" cy="5943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27000"/>
            <a:ext cx="11000740" cy="622300"/>
          </a:xfrm>
          <a:custGeom>
            <a:avLst/>
            <a:gdLst/>
            <a:ahLst/>
            <a:cxnLst/>
            <a:rect l="l" t="t" r="r" b="b"/>
            <a:pathLst>
              <a:path w="11000740" h="622300">
                <a:moveTo>
                  <a:pt x="10896981" y="0"/>
                </a:moveTo>
                <a:lnTo>
                  <a:pt x="103720" y="0"/>
                </a:lnTo>
                <a:lnTo>
                  <a:pt x="63345" y="8157"/>
                </a:lnTo>
                <a:lnTo>
                  <a:pt x="30376" y="30400"/>
                </a:lnTo>
                <a:lnTo>
                  <a:pt x="8150" y="63382"/>
                </a:lnTo>
                <a:lnTo>
                  <a:pt x="0" y="103758"/>
                </a:lnTo>
                <a:lnTo>
                  <a:pt x="0" y="518540"/>
                </a:lnTo>
                <a:lnTo>
                  <a:pt x="8150" y="558917"/>
                </a:lnTo>
                <a:lnTo>
                  <a:pt x="30376" y="591899"/>
                </a:lnTo>
                <a:lnTo>
                  <a:pt x="63345" y="614142"/>
                </a:lnTo>
                <a:lnTo>
                  <a:pt x="103720" y="622300"/>
                </a:lnTo>
                <a:lnTo>
                  <a:pt x="10896981" y="622300"/>
                </a:lnTo>
                <a:lnTo>
                  <a:pt x="10937357" y="614142"/>
                </a:lnTo>
                <a:lnTo>
                  <a:pt x="10970339" y="591899"/>
                </a:lnTo>
                <a:lnTo>
                  <a:pt x="10992582" y="558917"/>
                </a:lnTo>
                <a:lnTo>
                  <a:pt x="11000740" y="518540"/>
                </a:lnTo>
                <a:lnTo>
                  <a:pt x="11000740" y="103758"/>
                </a:lnTo>
                <a:lnTo>
                  <a:pt x="10992582" y="63382"/>
                </a:lnTo>
                <a:lnTo>
                  <a:pt x="10970339" y="30400"/>
                </a:lnTo>
                <a:lnTo>
                  <a:pt x="10937357" y="8157"/>
                </a:lnTo>
                <a:lnTo>
                  <a:pt x="1089698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39" y="124460"/>
            <a:ext cx="635000" cy="5943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65020" y="158178"/>
            <a:ext cx="8834120" cy="973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400" spc="-160" dirty="0">
                <a:solidFill>
                  <a:srgbClr val="000000"/>
                </a:solidFill>
              </a:rPr>
              <a:t>KA</a:t>
            </a:r>
            <a:r>
              <a:rPr sz="3400" spc="-165" dirty="0">
                <a:solidFill>
                  <a:srgbClr val="000000"/>
                </a:solidFill>
              </a:rPr>
              <a:t>S</a:t>
            </a:r>
            <a:r>
              <a:rPr sz="3400" spc="-395" dirty="0">
                <a:solidFill>
                  <a:srgbClr val="000000"/>
                </a:solidFill>
              </a:rPr>
              <a:t>U</a:t>
            </a:r>
            <a:r>
              <a:rPr sz="3400" spc="-335" dirty="0">
                <a:solidFill>
                  <a:srgbClr val="000000"/>
                </a:solidFill>
              </a:rPr>
              <a:t>S</a:t>
            </a:r>
            <a:r>
              <a:rPr sz="3400" spc="-45" dirty="0">
                <a:solidFill>
                  <a:srgbClr val="000000"/>
                </a:solidFill>
              </a:rPr>
              <a:t> </a:t>
            </a:r>
            <a:r>
              <a:rPr sz="3400" spc="-315" dirty="0">
                <a:solidFill>
                  <a:srgbClr val="000000"/>
                </a:solidFill>
              </a:rPr>
              <a:t>K</a:t>
            </a:r>
            <a:r>
              <a:rPr sz="3400" spc="-295" dirty="0">
                <a:solidFill>
                  <a:srgbClr val="000000"/>
                </a:solidFill>
              </a:rPr>
              <a:t>E</a:t>
            </a:r>
            <a:r>
              <a:rPr sz="3400" spc="-315" dirty="0">
                <a:solidFill>
                  <a:srgbClr val="000000"/>
                </a:solidFill>
              </a:rPr>
              <a:t>K</a:t>
            </a:r>
            <a:r>
              <a:rPr sz="3400" spc="-300" dirty="0">
                <a:solidFill>
                  <a:srgbClr val="000000"/>
                </a:solidFill>
              </a:rPr>
              <a:t>E</a:t>
            </a:r>
            <a:r>
              <a:rPr sz="3400" spc="-125" dirty="0">
                <a:solidFill>
                  <a:srgbClr val="000000"/>
                </a:solidFill>
              </a:rPr>
              <a:t>RASA</a:t>
            </a:r>
            <a:r>
              <a:rPr sz="3400" spc="-135" dirty="0">
                <a:solidFill>
                  <a:srgbClr val="000000"/>
                </a:solidFill>
              </a:rPr>
              <a:t>N</a:t>
            </a:r>
            <a:r>
              <a:rPr sz="3400" spc="-40" dirty="0">
                <a:solidFill>
                  <a:srgbClr val="000000"/>
                </a:solidFill>
              </a:rPr>
              <a:t> </a:t>
            </a:r>
            <a:r>
              <a:rPr sz="3400" spc="-545" dirty="0">
                <a:solidFill>
                  <a:srgbClr val="000000"/>
                </a:solidFill>
              </a:rPr>
              <a:t>D</a:t>
            </a:r>
            <a:r>
              <a:rPr sz="3400" spc="-345" dirty="0">
                <a:solidFill>
                  <a:srgbClr val="000000"/>
                </a:solidFill>
              </a:rPr>
              <a:t>I</a:t>
            </a:r>
            <a:r>
              <a:rPr sz="3400" spc="-75" dirty="0">
                <a:solidFill>
                  <a:srgbClr val="000000"/>
                </a:solidFill>
              </a:rPr>
              <a:t> </a:t>
            </a:r>
            <a:r>
              <a:rPr sz="3400" spc="-295" dirty="0">
                <a:solidFill>
                  <a:srgbClr val="000000"/>
                </a:solidFill>
              </a:rPr>
              <a:t>SA</a:t>
            </a:r>
            <a:r>
              <a:rPr sz="3400" spc="-290" dirty="0">
                <a:solidFill>
                  <a:srgbClr val="000000"/>
                </a:solidFill>
              </a:rPr>
              <a:t>T</a:t>
            </a:r>
            <a:r>
              <a:rPr sz="3400" spc="-90" dirty="0">
                <a:solidFill>
                  <a:srgbClr val="000000"/>
                </a:solidFill>
              </a:rPr>
              <a:t>UAN</a:t>
            </a:r>
            <a:r>
              <a:rPr sz="3400" spc="-45" dirty="0">
                <a:solidFill>
                  <a:srgbClr val="000000"/>
                </a:solidFill>
              </a:rPr>
              <a:t> </a:t>
            </a:r>
            <a:r>
              <a:rPr sz="3400" spc="-345" dirty="0">
                <a:solidFill>
                  <a:srgbClr val="000000"/>
                </a:solidFill>
              </a:rPr>
              <a:t>P</a:t>
            </a:r>
            <a:r>
              <a:rPr sz="3400" spc="-270" dirty="0">
                <a:solidFill>
                  <a:srgbClr val="000000"/>
                </a:solidFill>
              </a:rPr>
              <a:t>ENDIDIKAN</a:t>
            </a:r>
            <a:endParaRPr sz="3400"/>
          </a:p>
          <a:p>
            <a:pPr marL="3810" algn="ctr">
              <a:lnSpc>
                <a:spcPct val="100000"/>
              </a:lnSpc>
              <a:spcBef>
                <a:spcPts val="25"/>
              </a:spcBef>
            </a:pPr>
            <a:r>
              <a:rPr spc="-204" dirty="0">
                <a:solidFill>
                  <a:srgbClr val="000000"/>
                </a:solidFill>
              </a:rPr>
              <a:t>(KPAI,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45" dirty="0">
                <a:solidFill>
                  <a:srgbClr val="000000"/>
                </a:solidFill>
              </a:rPr>
              <a:t>D</a:t>
            </a:r>
            <a:r>
              <a:rPr spc="-190" dirty="0">
                <a:solidFill>
                  <a:srgbClr val="000000"/>
                </a:solidFill>
              </a:rPr>
              <a:t>E</a:t>
            </a:r>
            <a:r>
              <a:rPr spc="-260" dirty="0">
                <a:solidFill>
                  <a:srgbClr val="000000"/>
                </a:solidFill>
              </a:rPr>
              <a:t>SEMBE</a:t>
            </a:r>
            <a:r>
              <a:rPr spc="-270" dirty="0">
                <a:solidFill>
                  <a:srgbClr val="000000"/>
                </a:solidFill>
              </a:rPr>
              <a:t>R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-220" dirty="0">
                <a:solidFill>
                  <a:srgbClr val="000000"/>
                </a:solidFill>
              </a:rPr>
              <a:t>2</a:t>
            </a:r>
            <a:r>
              <a:rPr spc="-235" dirty="0">
                <a:solidFill>
                  <a:srgbClr val="000000"/>
                </a:solidFill>
              </a:rPr>
              <a:t>0</a:t>
            </a:r>
            <a:r>
              <a:rPr spc="-220" dirty="0">
                <a:solidFill>
                  <a:srgbClr val="000000"/>
                </a:solidFill>
              </a:rPr>
              <a:t>1</a:t>
            </a:r>
            <a:r>
              <a:rPr spc="-235" dirty="0">
                <a:solidFill>
                  <a:srgbClr val="000000"/>
                </a:solidFill>
              </a:rPr>
              <a:t>9</a:t>
            </a:r>
            <a:r>
              <a:rPr spc="-21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550" y="1287461"/>
            <a:ext cx="9506584" cy="27997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38542" y="1848548"/>
            <a:ext cx="1640205" cy="163195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270" algn="ctr">
              <a:lnSpc>
                <a:spcPct val="92200"/>
              </a:lnSpc>
              <a:spcBef>
                <a:spcPts val="365"/>
              </a:spcBef>
            </a:pPr>
            <a:r>
              <a:rPr sz="2800" spc="-350" dirty="0">
                <a:latin typeface="Verdana"/>
                <a:cs typeface="Verdana"/>
              </a:rPr>
              <a:t>44</a:t>
            </a:r>
            <a:r>
              <a:rPr sz="2800" spc="-595" dirty="0">
                <a:latin typeface="Verdana"/>
                <a:cs typeface="Verdana"/>
              </a:rPr>
              <a:t>%</a:t>
            </a:r>
            <a:r>
              <a:rPr sz="2800" spc="-420" dirty="0">
                <a:latin typeface="Verdana"/>
                <a:cs typeface="Verdana"/>
              </a:rPr>
              <a:t> </a:t>
            </a:r>
            <a:r>
              <a:rPr sz="2100" spc="-40" dirty="0">
                <a:latin typeface="Verdana"/>
                <a:cs typeface="Verdana"/>
              </a:rPr>
              <a:t>o</a:t>
            </a:r>
            <a:r>
              <a:rPr sz="2100" dirty="0">
                <a:latin typeface="Verdana"/>
                <a:cs typeface="Verdana"/>
              </a:rPr>
              <a:t>l</a:t>
            </a:r>
            <a:r>
              <a:rPr sz="2100" spc="105" dirty="0">
                <a:latin typeface="Verdana"/>
                <a:cs typeface="Verdana"/>
              </a:rPr>
              <a:t>e</a:t>
            </a:r>
            <a:r>
              <a:rPr sz="2100" spc="-35" dirty="0">
                <a:latin typeface="Verdana"/>
                <a:cs typeface="Verdana"/>
              </a:rPr>
              <a:t>h  </a:t>
            </a:r>
            <a:r>
              <a:rPr sz="2100" spc="-55" dirty="0">
                <a:latin typeface="Verdana"/>
                <a:cs typeface="Verdana"/>
              </a:rPr>
              <a:t>oknum </a:t>
            </a:r>
            <a:r>
              <a:rPr sz="2100" spc="-50" dirty="0">
                <a:latin typeface="Verdana"/>
                <a:cs typeface="Verdana"/>
              </a:rPr>
              <a:t> </a:t>
            </a:r>
            <a:r>
              <a:rPr sz="2100" spc="100" dirty="0">
                <a:latin typeface="Verdana"/>
                <a:cs typeface="Verdana"/>
              </a:rPr>
              <a:t>g</a:t>
            </a:r>
            <a:r>
              <a:rPr sz="2100" spc="-190" dirty="0">
                <a:latin typeface="Verdana"/>
                <a:cs typeface="Verdana"/>
              </a:rPr>
              <a:t>u</a:t>
            </a:r>
            <a:r>
              <a:rPr sz="2100" spc="-125" dirty="0">
                <a:latin typeface="Verdana"/>
                <a:cs typeface="Verdana"/>
              </a:rPr>
              <a:t>r</a:t>
            </a:r>
            <a:r>
              <a:rPr sz="2100" spc="-45" dirty="0">
                <a:latin typeface="Verdana"/>
                <a:cs typeface="Verdana"/>
              </a:rPr>
              <a:t>u</a:t>
            </a:r>
            <a:r>
              <a:rPr sz="2100" spc="-40" dirty="0">
                <a:latin typeface="Verdana"/>
                <a:cs typeface="Verdana"/>
              </a:rPr>
              <a:t>/</a:t>
            </a:r>
            <a:r>
              <a:rPr sz="2100" spc="15" dirty="0">
                <a:latin typeface="Verdana"/>
                <a:cs typeface="Verdana"/>
              </a:rPr>
              <a:t>ke</a:t>
            </a:r>
            <a:r>
              <a:rPr sz="2100" spc="20" dirty="0">
                <a:latin typeface="Verdana"/>
                <a:cs typeface="Verdana"/>
              </a:rPr>
              <a:t>p</a:t>
            </a:r>
            <a:r>
              <a:rPr sz="2100" spc="5" dirty="0">
                <a:latin typeface="Verdana"/>
                <a:cs typeface="Verdana"/>
              </a:rPr>
              <a:t>a</a:t>
            </a:r>
            <a:r>
              <a:rPr sz="2100" spc="25" dirty="0">
                <a:latin typeface="Verdana"/>
                <a:cs typeface="Verdana"/>
              </a:rPr>
              <a:t>l</a:t>
            </a:r>
            <a:r>
              <a:rPr sz="2100" spc="125" dirty="0">
                <a:latin typeface="Verdana"/>
                <a:cs typeface="Verdana"/>
              </a:rPr>
              <a:t>a  </a:t>
            </a:r>
            <a:r>
              <a:rPr sz="2100" spc="-70" dirty="0">
                <a:latin typeface="Verdana"/>
                <a:cs typeface="Verdana"/>
              </a:rPr>
              <a:t>sek</a:t>
            </a:r>
            <a:r>
              <a:rPr sz="2100" spc="-60" dirty="0">
                <a:latin typeface="Verdana"/>
                <a:cs typeface="Verdana"/>
              </a:rPr>
              <a:t>o</a:t>
            </a:r>
            <a:r>
              <a:rPr sz="2100" spc="-145" dirty="0">
                <a:latin typeface="Verdana"/>
                <a:cs typeface="Verdana"/>
              </a:rPr>
              <a:t>l</a:t>
            </a:r>
            <a:r>
              <a:rPr sz="2100" spc="175" dirty="0">
                <a:latin typeface="Verdana"/>
                <a:cs typeface="Verdana"/>
              </a:rPr>
              <a:t>a</a:t>
            </a:r>
            <a:r>
              <a:rPr sz="2100" spc="-50" dirty="0">
                <a:latin typeface="Verdana"/>
                <a:cs typeface="Verdana"/>
              </a:rPr>
              <a:t>h</a:t>
            </a:r>
            <a:r>
              <a:rPr sz="2100" spc="-200" dirty="0">
                <a:latin typeface="Verdana"/>
                <a:cs typeface="Verdana"/>
              </a:rPr>
              <a:t> </a:t>
            </a:r>
            <a:r>
              <a:rPr sz="2100" spc="-30" dirty="0">
                <a:latin typeface="Verdana"/>
                <a:cs typeface="Verdana"/>
              </a:rPr>
              <a:t>ke  </a:t>
            </a:r>
            <a:r>
              <a:rPr sz="2100" spc="25" dirty="0">
                <a:latin typeface="Verdana"/>
                <a:cs typeface="Verdana"/>
              </a:rPr>
              <a:t>anak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6440" y="1907540"/>
            <a:ext cx="1663700" cy="1514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990"/>
              </a:lnSpc>
              <a:spcBef>
                <a:spcPts val="100"/>
              </a:spcBef>
            </a:pPr>
            <a:r>
              <a:rPr sz="2600" spc="-409" dirty="0">
                <a:latin typeface="Verdana"/>
                <a:cs typeface="Verdana"/>
              </a:rPr>
              <a:t>30%</a:t>
            </a:r>
            <a:endParaRPr sz="2600">
              <a:latin typeface="Verdana"/>
              <a:cs typeface="Verdana"/>
            </a:endParaRPr>
          </a:p>
          <a:p>
            <a:pPr marL="12700" marR="5080" algn="ctr">
              <a:lnSpc>
                <a:spcPct val="92000"/>
              </a:lnSpc>
              <a:spcBef>
                <a:spcPts val="120"/>
              </a:spcBef>
            </a:pPr>
            <a:r>
              <a:rPr sz="2600" spc="-45" dirty="0">
                <a:latin typeface="Verdana"/>
                <a:cs typeface="Verdana"/>
              </a:rPr>
              <a:t>k</a:t>
            </a:r>
            <a:r>
              <a:rPr sz="2600" spc="-60" dirty="0">
                <a:latin typeface="Verdana"/>
                <a:cs typeface="Verdana"/>
              </a:rPr>
              <a:t>e</a:t>
            </a:r>
            <a:r>
              <a:rPr sz="2600" spc="-45" dirty="0">
                <a:latin typeface="Verdana"/>
                <a:cs typeface="Verdana"/>
              </a:rPr>
              <a:t>k</a:t>
            </a:r>
            <a:r>
              <a:rPr sz="2600" spc="-60" dirty="0">
                <a:latin typeface="Verdana"/>
                <a:cs typeface="Verdana"/>
              </a:rPr>
              <a:t>e</a:t>
            </a:r>
            <a:r>
              <a:rPr sz="2600" spc="-155" dirty="0">
                <a:latin typeface="Verdana"/>
                <a:cs typeface="Verdana"/>
              </a:rPr>
              <a:t>ra</a:t>
            </a:r>
            <a:r>
              <a:rPr sz="2600" spc="-165" dirty="0">
                <a:latin typeface="Verdana"/>
                <a:cs typeface="Verdana"/>
              </a:rPr>
              <a:t>s</a:t>
            </a:r>
            <a:r>
              <a:rPr sz="2600" spc="55" dirty="0">
                <a:latin typeface="Verdana"/>
                <a:cs typeface="Verdana"/>
              </a:rPr>
              <a:t>an  </a:t>
            </a:r>
            <a:r>
              <a:rPr sz="2600" spc="-30" dirty="0">
                <a:latin typeface="Verdana"/>
                <a:cs typeface="Verdana"/>
              </a:rPr>
              <a:t>antar </a:t>
            </a:r>
            <a:r>
              <a:rPr sz="2600" spc="-25" dirty="0">
                <a:latin typeface="Verdana"/>
                <a:cs typeface="Verdana"/>
              </a:rPr>
              <a:t> </a:t>
            </a:r>
            <a:r>
              <a:rPr sz="2600" spc="-135" dirty="0">
                <a:latin typeface="Verdana"/>
                <a:cs typeface="Verdana"/>
              </a:rPr>
              <a:t>siswa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6575" y="1907540"/>
            <a:ext cx="1438275" cy="151447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algn="ctr">
              <a:lnSpc>
                <a:spcPct val="91900"/>
              </a:lnSpc>
              <a:spcBef>
                <a:spcPts val="350"/>
              </a:spcBef>
            </a:pPr>
            <a:r>
              <a:rPr sz="2600" spc="-220" dirty="0">
                <a:latin typeface="Verdana"/>
                <a:cs typeface="Verdana"/>
              </a:rPr>
              <a:t>1</a:t>
            </a:r>
            <a:r>
              <a:rPr sz="2600" spc="-375" dirty="0">
                <a:latin typeface="Verdana"/>
                <a:cs typeface="Verdana"/>
              </a:rPr>
              <a:t>3</a:t>
            </a:r>
            <a:r>
              <a:rPr sz="2600" spc="-630" dirty="0">
                <a:latin typeface="Verdana"/>
                <a:cs typeface="Verdana"/>
              </a:rPr>
              <a:t>%</a:t>
            </a:r>
            <a:r>
              <a:rPr sz="2600" spc="-195" dirty="0">
                <a:latin typeface="Verdana"/>
                <a:cs typeface="Verdana"/>
              </a:rPr>
              <a:t> </a:t>
            </a:r>
            <a:r>
              <a:rPr sz="2600" spc="-50" dirty="0">
                <a:latin typeface="Verdana"/>
                <a:cs typeface="Verdana"/>
              </a:rPr>
              <a:t>o</a:t>
            </a:r>
            <a:r>
              <a:rPr sz="2600" spc="-10" dirty="0">
                <a:latin typeface="Verdana"/>
                <a:cs typeface="Verdana"/>
              </a:rPr>
              <a:t>l</a:t>
            </a:r>
            <a:r>
              <a:rPr sz="2600" spc="125" dirty="0">
                <a:latin typeface="Verdana"/>
                <a:cs typeface="Verdana"/>
              </a:rPr>
              <a:t>e</a:t>
            </a:r>
            <a:r>
              <a:rPr sz="2600" spc="-45" dirty="0">
                <a:latin typeface="Verdana"/>
                <a:cs typeface="Verdana"/>
              </a:rPr>
              <a:t>h  </a:t>
            </a:r>
            <a:r>
              <a:rPr sz="2600" spc="-135" dirty="0">
                <a:latin typeface="Verdana"/>
                <a:cs typeface="Verdana"/>
              </a:rPr>
              <a:t>siswa </a:t>
            </a:r>
            <a:r>
              <a:rPr sz="2600" spc="-130" dirty="0">
                <a:latin typeface="Verdana"/>
                <a:cs typeface="Verdana"/>
              </a:rPr>
              <a:t> </a:t>
            </a:r>
            <a:r>
              <a:rPr sz="2600" spc="100" dirty="0">
                <a:latin typeface="Verdana"/>
                <a:cs typeface="Verdana"/>
              </a:rPr>
              <a:t>kepada </a:t>
            </a:r>
            <a:r>
              <a:rPr sz="2600" spc="-900" dirty="0">
                <a:latin typeface="Verdana"/>
                <a:cs typeface="Verdana"/>
              </a:rPr>
              <a:t> </a:t>
            </a:r>
            <a:r>
              <a:rPr sz="2600" spc="-85" dirty="0">
                <a:latin typeface="Verdana"/>
                <a:cs typeface="Verdana"/>
              </a:rPr>
              <a:t>guru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63256" y="1725295"/>
            <a:ext cx="1621155" cy="18802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065" marR="5080" algn="ctr">
              <a:lnSpc>
                <a:spcPct val="92000"/>
              </a:lnSpc>
              <a:spcBef>
                <a:spcPts val="350"/>
              </a:spcBef>
            </a:pPr>
            <a:r>
              <a:rPr sz="2600" spc="-335" dirty="0">
                <a:latin typeface="Verdana"/>
                <a:cs typeface="Verdana"/>
              </a:rPr>
              <a:t>13</a:t>
            </a:r>
            <a:r>
              <a:rPr sz="2600" spc="-555" dirty="0">
                <a:latin typeface="Verdana"/>
                <a:cs typeface="Verdana"/>
              </a:rPr>
              <a:t>%</a:t>
            </a:r>
            <a:r>
              <a:rPr sz="2600" spc="-195" dirty="0">
                <a:latin typeface="Verdana"/>
                <a:cs typeface="Verdana"/>
              </a:rPr>
              <a:t> </a:t>
            </a:r>
            <a:r>
              <a:rPr sz="2600" spc="-50" dirty="0">
                <a:latin typeface="Verdana"/>
                <a:cs typeface="Verdana"/>
              </a:rPr>
              <a:t>o</a:t>
            </a:r>
            <a:r>
              <a:rPr sz="2600" spc="-10" dirty="0">
                <a:latin typeface="Verdana"/>
                <a:cs typeface="Verdana"/>
              </a:rPr>
              <a:t>l</a:t>
            </a:r>
            <a:r>
              <a:rPr sz="2600" spc="125" dirty="0">
                <a:latin typeface="Verdana"/>
                <a:cs typeface="Verdana"/>
              </a:rPr>
              <a:t>e</a:t>
            </a:r>
            <a:r>
              <a:rPr sz="2600" spc="-45" dirty="0">
                <a:latin typeface="Verdana"/>
                <a:cs typeface="Verdana"/>
              </a:rPr>
              <a:t>h  </a:t>
            </a:r>
            <a:r>
              <a:rPr sz="2600" spc="-120" dirty="0">
                <a:latin typeface="Verdana"/>
                <a:cs typeface="Verdana"/>
              </a:rPr>
              <a:t>o</a:t>
            </a:r>
            <a:r>
              <a:rPr sz="2600" spc="-95" dirty="0">
                <a:latin typeface="Verdana"/>
                <a:cs typeface="Verdana"/>
              </a:rPr>
              <a:t>r</a:t>
            </a:r>
            <a:r>
              <a:rPr sz="2600" spc="90" dirty="0">
                <a:latin typeface="Verdana"/>
                <a:cs typeface="Verdana"/>
              </a:rPr>
              <a:t>an</a:t>
            </a:r>
            <a:r>
              <a:rPr sz="2600" spc="95" dirty="0">
                <a:latin typeface="Verdana"/>
                <a:cs typeface="Verdana"/>
              </a:rPr>
              <a:t>g</a:t>
            </a:r>
            <a:r>
              <a:rPr sz="2600" spc="-19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tua  </a:t>
            </a:r>
            <a:r>
              <a:rPr sz="2600" spc="-135" dirty="0">
                <a:latin typeface="Verdana"/>
                <a:cs typeface="Verdana"/>
              </a:rPr>
              <a:t>siswa </a:t>
            </a:r>
            <a:r>
              <a:rPr sz="2600" spc="-130" dirty="0">
                <a:latin typeface="Verdana"/>
                <a:cs typeface="Verdana"/>
              </a:rPr>
              <a:t> </a:t>
            </a:r>
            <a:r>
              <a:rPr sz="2600" spc="100" dirty="0">
                <a:latin typeface="Verdana"/>
                <a:cs typeface="Verdana"/>
              </a:rPr>
              <a:t>kepada </a:t>
            </a:r>
            <a:r>
              <a:rPr sz="2600" spc="105" dirty="0">
                <a:latin typeface="Verdana"/>
                <a:cs typeface="Verdana"/>
              </a:rPr>
              <a:t> </a:t>
            </a:r>
            <a:r>
              <a:rPr sz="2600" spc="-85" dirty="0">
                <a:latin typeface="Verdana"/>
                <a:cs typeface="Verdana"/>
              </a:rPr>
              <a:t>guru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84620" y="3451859"/>
            <a:ext cx="5534660" cy="32131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8162" y="4396041"/>
            <a:ext cx="623062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110" dirty="0">
                <a:latin typeface="Tahoma"/>
                <a:cs typeface="Tahoma"/>
              </a:rPr>
              <a:t>“Tugas</a:t>
            </a:r>
            <a:r>
              <a:rPr sz="2800" b="1" spc="-20" dirty="0">
                <a:latin typeface="Tahoma"/>
                <a:cs typeface="Tahoma"/>
              </a:rPr>
              <a:t> </a:t>
            </a:r>
            <a:r>
              <a:rPr sz="2800" b="1" spc="-35" dirty="0">
                <a:latin typeface="Tahoma"/>
                <a:cs typeface="Tahoma"/>
              </a:rPr>
              <a:t>besar</a:t>
            </a:r>
            <a:r>
              <a:rPr sz="2800" b="1" spc="-15" dirty="0">
                <a:latin typeface="Tahoma"/>
                <a:cs typeface="Tahoma"/>
              </a:rPr>
              <a:t> </a:t>
            </a:r>
            <a:r>
              <a:rPr sz="2800" b="1" spc="-100" dirty="0">
                <a:latin typeface="Tahoma"/>
                <a:cs typeface="Tahoma"/>
              </a:rPr>
              <a:t>kita</a:t>
            </a:r>
            <a:r>
              <a:rPr sz="2800" b="1" spc="-35" dirty="0">
                <a:latin typeface="Tahoma"/>
                <a:cs typeface="Tahoma"/>
              </a:rPr>
              <a:t> </a:t>
            </a:r>
            <a:r>
              <a:rPr sz="2800" b="1" spc="45" dirty="0">
                <a:latin typeface="Tahoma"/>
                <a:cs typeface="Tahoma"/>
              </a:rPr>
              <a:t>adalah </a:t>
            </a:r>
            <a:r>
              <a:rPr sz="2800" b="1" spc="5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menciptakan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-135" dirty="0">
                <a:latin typeface="Tahoma"/>
                <a:cs typeface="Tahoma"/>
              </a:rPr>
              <a:t>sistem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-15" dirty="0">
                <a:latin typeface="Tahoma"/>
                <a:cs typeface="Tahoma"/>
              </a:rPr>
              <a:t>pendidikan 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spc="35" dirty="0">
                <a:latin typeface="Tahoma"/>
                <a:cs typeface="Tahoma"/>
              </a:rPr>
              <a:t>yang</a:t>
            </a:r>
            <a:r>
              <a:rPr sz="2800" b="1" spc="-55" dirty="0">
                <a:latin typeface="Tahoma"/>
                <a:cs typeface="Tahoma"/>
              </a:rPr>
              <a:t> </a:t>
            </a:r>
            <a:r>
              <a:rPr sz="2800" b="1" spc="20" dirty="0">
                <a:latin typeface="Tahoma"/>
                <a:cs typeface="Tahoma"/>
              </a:rPr>
              <a:t>aman,</a:t>
            </a:r>
            <a:r>
              <a:rPr sz="2800" b="1" spc="-25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nyaman,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40" dirty="0">
                <a:latin typeface="Tahoma"/>
                <a:cs typeface="Tahoma"/>
              </a:rPr>
              <a:t>dan</a:t>
            </a:r>
            <a:r>
              <a:rPr sz="2800" b="1" spc="-40" dirty="0">
                <a:latin typeface="Tahoma"/>
                <a:cs typeface="Tahoma"/>
              </a:rPr>
              <a:t> </a:t>
            </a:r>
            <a:r>
              <a:rPr sz="2800" b="1" spc="-95" dirty="0">
                <a:latin typeface="Tahoma"/>
                <a:cs typeface="Tahoma"/>
              </a:rPr>
              <a:t>harmonis </a:t>
            </a:r>
            <a:r>
              <a:rPr sz="2800" b="1" spc="-805" dirty="0">
                <a:latin typeface="Tahoma"/>
                <a:cs typeface="Tahoma"/>
              </a:rPr>
              <a:t> </a:t>
            </a:r>
            <a:r>
              <a:rPr sz="2800" b="1" spc="30" dirty="0">
                <a:latin typeface="Tahoma"/>
                <a:cs typeface="Tahoma"/>
              </a:rPr>
              <a:t>bagi</a:t>
            </a:r>
            <a:r>
              <a:rPr sz="2800" b="1" spc="-15" dirty="0">
                <a:latin typeface="Tahoma"/>
                <a:cs typeface="Tahoma"/>
              </a:rPr>
              <a:t> </a:t>
            </a:r>
            <a:r>
              <a:rPr sz="2800" b="1" spc="-114" dirty="0">
                <a:latin typeface="Tahoma"/>
                <a:cs typeface="Tahoma"/>
              </a:rPr>
              <a:t>guru,</a:t>
            </a:r>
            <a:r>
              <a:rPr sz="2800" b="1" spc="-55" dirty="0">
                <a:latin typeface="Tahoma"/>
                <a:cs typeface="Tahoma"/>
              </a:rPr>
              <a:t> </a:t>
            </a:r>
            <a:r>
              <a:rPr sz="2800" b="1" spc="-25" dirty="0">
                <a:latin typeface="Tahoma"/>
                <a:cs typeface="Tahoma"/>
              </a:rPr>
              <a:t>orang</a:t>
            </a:r>
            <a:r>
              <a:rPr sz="2800" b="1" spc="-45" dirty="0">
                <a:latin typeface="Tahoma"/>
                <a:cs typeface="Tahoma"/>
              </a:rPr>
              <a:t> </a:t>
            </a:r>
            <a:r>
              <a:rPr sz="2800" b="1" spc="-90" dirty="0">
                <a:latin typeface="Tahoma"/>
                <a:cs typeface="Tahoma"/>
              </a:rPr>
              <a:t>tua,</a:t>
            </a:r>
            <a:r>
              <a:rPr sz="2800" b="1" spc="-40" dirty="0">
                <a:latin typeface="Tahoma"/>
                <a:cs typeface="Tahoma"/>
              </a:rPr>
              <a:t> </a:t>
            </a:r>
            <a:r>
              <a:rPr sz="2800" b="1" spc="40" dirty="0">
                <a:latin typeface="Tahoma"/>
                <a:cs typeface="Tahoma"/>
              </a:rPr>
              <a:t>dan</a:t>
            </a:r>
            <a:r>
              <a:rPr sz="2800" b="1" spc="-30" dirty="0">
                <a:latin typeface="Tahoma"/>
                <a:cs typeface="Tahoma"/>
              </a:rPr>
              <a:t> </a:t>
            </a:r>
            <a:r>
              <a:rPr sz="2800" b="1" spc="-110" dirty="0">
                <a:latin typeface="Tahoma"/>
                <a:cs typeface="Tahoma"/>
              </a:rPr>
              <a:t>siswa”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27000"/>
            <a:ext cx="11000740" cy="622300"/>
          </a:xfrm>
          <a:custGeom>
            <a:avLst/>
            <a:gdLst/>
            <a:ahLst/>
            <a:cxnLst/>
            <a:rect l="l" t="t" r="r" b="b"/>
            <a:pathLst>
              <a:path w="11000740" h="622300">
                <a:moveTo>
                  <a:pt x="10896981" y="0"/>
                </a:moveTo>
                <a:lnTo>
                  <a:pt x="103720" y="0"/>
                </a:lnTo>
                <a:lnTo>
                  <a:pt x="63345" y="8157"/>
                </a:lnTo>
                <a:lnTo>
                  <a:pt x="30376" y="30400"/>
                </a:lnTo>
                <a:lnTo>
                  <a:pt x="8150" y="63382"/>
                </a:lnTo>
                <a:lnTo>
                  <a:pt x="0" y="103758"/>
                </a:lnTo>
                <a:lnTo>
                  <a:pt x="0" y="518540"/>
                </a:lnTo>
                <a:lnTo>
                  <a:pt x="8150" y="558917"/>
                </a:lnTo>
                <a:lnTo>
                  <a:pt x="30376" y="591899"/>
                </a:lnTo>
                <a:lnTo>
                  <a:pt x="63345" y="614142"/>
                </a:lnTo>
                <a:lnTo>
                  <a:pt x="103720" y="622300"/>
                </a:lnTo>
                <a:lnTo>
                  <a:pt x="10896981" y="622300"/>
                </a:lnTo>
                <a:lnTo>
                  <a:pt x="10937357" y="614142"/>
                </a:lnTo>
                <a:lnTo>
                  <a:pt x="10970339" y="591899"/>
                </a:lnTo>
                <a:lnTo>
                  <a:pt x="10992582" y="558917"/>
                </a:lnTo>
                <a:lnTo>
                  <a:pt x="11000740" y="518540"/>
                </a:lnTo>
                <a:lnTo>
                  <a:pt x="11000740" y="103758"/>
                </a:lnTo>
                <a:lnTo>
                  <a:pt x="10992582" y="63382"/>
                </a:lnTo>
                <a:lnTo>
                  <a:pt x="10970339" y="30400"/>
                </a:lnTo>
                <a:lnTo>
                  <a:pt x="10937357" y="8157"/>
                </a:lnTo>
                <a:lnTo>
                  <a:pt x="1089698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239" y="124460"/>
            <a:ext cx="635000" cy="5943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79521" y="158178"/>
            <a:ext cx="641159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345" dirty="0">
                <a:solidFill>
                  <a:srgbClr val="000000"/>
                </a:solidFill>
              </a:rPr>
              <a:t>P</a:t>
            </a:r>
            <a:r>
              <a:rPr sz="3400" spc="-330" dirty="0">
                <a:solidFill>
                  <a:srgbClr val="000000"/>
                </a:solidFill>
              </a:rPr>
              <a:t>E</a:t>
            </a:r>
            <a:r>
              <a:rPr sz="3400" spc="-385" dirty="0">
                <a:solidFill>
                  <a:srgbClr val="000000"/>
                </a:solidFill>
              </a:rPr>
              <a:t>R</a:t>
            </a:r>
            <a:r>
              <a:rPr sz="3400" spc="-395" dirty="0">
                <a:solidFill>
                  <a:srgbClr val="000000"/>
                </a:solidFill>
              </a:rPr>
              <a:t>H</a:t>
            </a:r>
            <a:r>
              <a:rPr sz="3400" spc="-215" dirty="0">
                <a:solidFill>
                  <a:srgbClr val="000000"/>
                </a:solidFill>
              </a:rPr>
              <a:t>ATIAN</a:t>
            </a:r>
            <a:r>
              <a:rPr sz="3400" spc="-70" dirty="0">
                <a:solidFill>
                  <a:srgbClr val="000000"/>
                </a:solidFill>
              </a:rPr>
              <a:t> </a:t>
            </a:r>
            <a:r>
              <a:rPr sz="3400" spc="-235" dirty="0">
                <a:solidFill>
                  <a:srgbClr val="000000"/>
                </a:solidFill>
              </a:rPr>
              <a:t>DUNI</a:t>
            </a:r>
            <a:r>
              <a:rPr sz="3400" spc="-229" dirty="0">
                <a:solidFill>
                  <a:srgbClr val="000000"/>
                </a:solidFill>
              </a:rPr>
              <a:t>A</a:t>
            </a:r>
            <a:r>
              <a:rPr sz="3400" spc="-85" dirty="0">
                <a:solidFill>
                  <a:srgbClr val="000000"/>
                </a:solidFill>
              </a:rPr>
              <a:t> </a:t>
            </a:r>
            <a:r>
              <a:rPr sz="3400" spc="-345" dirty="0">
                <a:solidFill>
                  <a:srgbClr val="000000"/>
                </a:solidFill>
              </a:rPr>
              <a:t>P</a:t>
            </a:r>
            <a:r>
              <a:rPr sz="3400" spc="-330" dirty="0">
                <a:solidFill>
                  <a:srgbClr val="000000"/>
                </a:solidFill>
              </a:rPr>
              <a:t>E</a:t>
            </a:r>
            <a:r>
              <a:rPr sz="3400" spc="-400" dirty="0">
                <a:solidFill>
                  <a:srgbClr val="000000"/>
                </a:solidFill>
              </a:rPr>
              <a:t>NDID</a:t>
            </a:r>
            <a:r>
              <a:rPr sz="3400" spc="-270" dirty="0">
                <a:solidFill>
                  <a:srgbClr val="000000"/>
                </a:solidFill>
              </a:rPr>
              <a:t>I</a:t>
            </a:r>
            <a:r>
              <a:rPr sz="3400" spc="-65" dirty="0">
                <a:solidFill>
                  <a:srgbClr val="000000"/>
                </a:solidFill>
              </a:rPr>
              <a:t>KAN</a:t>
            </a:r>
            <a:endParaRPr sz="3400"/>
          </a:p>
        </p:txBody>
      </p:sp>
      <p:sp>
        <p:nvSpPr>
          <p:cNvPr id="5" name="object 5"/>
          <p:cNvSpPr/>
          <p:nvPr/>
        </p:nvSpPr>
        <p:spPr>
          <a:xfrm>
            <a:off x="1235710" y="1245869"/>
            <a:ext cx="10360660" cy="957580"/>
          </a:xfrm>
          <a:custGeom>
            <a:avLst/>
            <a:gdLst/>
            <a:ahLst/>
            <a:cxnLst/>
            <a:rect l="l" t="t" r="r" b="b"/>
            <a:pathLst>
              <a:path w="10360660" h="957580">
                <a:moveTo>
                  <a:pt x="10201021" y="0"/>
                </a:moveTo>
                <a:lnTo>
                  <a:pt x="159639" y="0"/>
                </a:lnTo>
                <a:lnTo>
                  <a:pt x="109191" y="8141"/>
                </a:lnTo>
                <a:lnTo>
                  <a:pt x="65370" y="30809"/>
                </a:lnTo>
                <a:lnTo>
                  <a:pt x="30809" y="65370"/>
                </a:lnTo>
                <a:lnTo>
                  <a:pt x="8141" y="109191"/>
                </a:lnTo>
                <a:lnTo>
                  <a:pt x="0" y="159638"/>
                </a:lnTo>
                <a:lnTo>
                  <a:pt x="0" y="797940"/>
                </a:lnTo>
                <a:lnTo>
                  <a:pt x="8141" y="848388"/>
                </a:lnTo>
                <a:lnTo>
                  <a:pt x="30809" y="892209"/>
                </a:lnTo>
                <a:lnTo>
                  <a:pt x="65370" y="926770"/>
                </a:lnTo>
                <a:lnTo>
                  <a:pt x="109191" y="949438"/>
                </a:lnTo>
                <a:lnTo>
                  <a:pt x="159639" y="957579"/>
                </a:lnTo>
                <a:lnTo>
                  <a:pt x="10201021" y="957579"/>
                </a:lnTo>
                <a:lnTo>
                  <a:pt x="10251468" y="949438"/>
                </a:lnTo>
                <a:lnTo>
                  <a:pt x="10295289" y="926770"/>
                </a:lnTo>
                <a:lnTo>
                  <a:pt x="10329850" y="892209"/>
                </a:lnTo>
                <a:lnTo>
                  <a:pt x="10352518" y="848388"/>
                </a:lnTo>
                <a:lnTo>
                  <a:pt x="10360660" y="797940"/>
                </a:lnTo>
                <a:lnTo>
                  <a:pt x="10360660" y="159638"/>
                </a:lnTo>
                <a:lnTo>
                  <a:pt x="10352518" y="109191"/>
                </a:lnTo>
                <a:lnTo>
                  <a:pt x="10329850" y="65370"/>
                </a:lnTo>
                <a:lnTo>
                  <a:pt x="10295289" y="30809"/>
                </a:lnTo>
                <a:lnTo>
                  <a:pt x="10251468" y="8141"/>
                </a:lnTo>
                <a:lnTo>
                  <a:pt x="10201021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5710" y="2317750"/>
            <a:ext cx="10360660" cy="957580"/>
          </a:xfrm>
          <a:custGeom>
            <a:avLst/>
            <a:gdLst/>
            <a:ahLst/>
            <a:cxnLst/>
            <a:rect l="l" t="t" r="r" b="b"/>
            <a:pathLst>
              <a:path w="10360660" h="957579">
                <a:moveTo>
                  <a:pt x="10201021" y="0"/>
                </a:moveTo>
                <a:lnTo>
                  <a:pt x="159639" y="0"/>
                </a:lnTo>
                <a:lnTo>
                  <a:pt x="109191" y="8141"/>
                </a:lnTo>
                <a:lnTo>
                  <a:pt x="65370" y="30809"/>
                </a:lnTo>
                <a:lnTo>
                  <a:pt x="30809" y="65370"/>
                </a:lnTo>
                <a:lnTo>
                  <a:pt x="8141" y="109191"/>
                </a:lnTo>
                <a:lnTo>
                  <a:pt x="0" y="159638"/>
                </a:lnTo>
                <a:lnTo>
                  <a:pt x="0" y="797940"/>
                </a:lnTo>
                <a:lnTo>
                  <a:pt x="8141" y="848388"/>
                </a:lnTo>
                <a:lnTo>
                  <a:pt x="30809" y="892209"/>
                </a:lnTo>
                <a:lnTo>
                  <a:pt x="65370" y="926770"/>
                </a:lnTo>
                <a:lnTo>
                  <a:pt x="109191" y="949438"/>
                </a:lnTo>
                <a:lnTo>
                  <a:pt x="159639" y="957579"/>
                </a:lnTo>
                <a:lnTo>
                  <a:pt x="10201021" y="957579"/>
                </a:lnTo>
                <a:lnTo>
                  <a:pt x="10251468" y="949438"/>
                </a:lnTo>
                <a:lnTo>
                  <a:pt x="10295289" y="926770"/>
                </a:lnTo>
                <a:lnTo>
                  <a:pt x="10329850" y="892209"/>
                </a:lnTo>
                <a:lnTo>
                  <a:pt x="10352518" y="848388"/>
                </a:lnTo>
                <a:lnTo>
                  <a:pt x="10360660" y="797940"/>
                </a:lnTo>
                <a:lnTo>
                  <a:pt x="10360660" y="159638"/>
                </a:lnTo>
                <a:lnTo>
                  <a:pt x="10352518" y="109191"/>
                </a:lnTo>
                <a:lnTo>
                  <a:pt x="10329850" y="65370"/>
                </a:lnTo>
                <a:lnTo>
                  <a:pt x="10295289" y="30809"/>
                </a:lnTo>
                <a:lnTo>
                  <a:pt x="10251468" y="8141"/>
                </a:lnTo>
                <a:lnTo>
                  <a:pt x="10201021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35710" y="3387090"/>
            <a:ext cx="10360660" cy="957580"/>
          </a:xfrm>
          <a:custGeom>
            <a:avLst/>
            <a:gdLst/>
            <a:ahLst/>
            <a:cxnLst/>
            <a:rect l="l" t="t" r="r" b="b"/>
            <a:pathLst>
              <a:path w="10360660" h="957579">
                <a:moveTo>
                  <a:pt x="10201021" y="0"/>
                </a:moveTo>
                <a:lnTo>
                  <a:pt x="159639" y="0"/>
                </a:lnTo>
                <a:lnTo>
                  <a:pt x="109191" y="8141"/>
                </a:lnTo>
                <a:lnTo>
                  <a:pt x="65370" y="30809"/>
                </a:lnTo>
                <a:lnTo>
                  <a:pt x="30809" y="65370"/>
                </a:lnTo>
                <a:lnTo>
                  <a:pt x="8141" y="109191"/>
                </a:lnTo>
                <a:lnTo>
                  <a:pt x="0" y="159638"/>
                </a:lnTo>
                <a:lnTo>
                  <a:pt x="0" y="797941"/>
                </a:lnTo>
                <a:lnTo>
                  <a:pt x="8141" y="848388"/>
                </a:lnTo>
                <a:lnTo>
                  <a:pt x="30809" y="892209"/>
                </a:lnTo>
                <a:lnTo>
                  <a:pt x="65370" y="926770"/>
                </a:lnTo>
                <a:lnTo>
                  <a:pt x="109191" y="949438"/>
                </a:lnTo>
                <a:lnTo>
                  <a:pt x="159639" y="957580"/>
                </a:lnTo>
                <a:lnTo>
                  <a:pt x="10201021" y="957580"/>
                </a:lnTo>
                <a:lnTo>
                  <a:pt x="10251468" y="949438"/>
                </a:lnTo>
                <a:lnTo>
                  <a:pt x="10295289" y="926770"/>
                </a:lnTo>
                <a:lnTo>
                  <a:pt x="10329850" y="892209"/>
                </a:lnTo>
                <a:lnTo>
                  <a:pt x="10352518" y="848388"/>
                </a:lnTo>
                <a:lnTo>
                  <a:pt x="10360660" y="797941"/>
                </a:lnTo>
                <a:lnTo>
                  <a:pt x="10360660" y="159638"/>
                </a:lnTo>
                <a:lnTo>
                  <a:pt x="10352518" y="109191"/>
                </a:lnTo>
                <a:lnTo>
                  <a:pt x="10329850" y="65370"/>
                </a:lnTo>
                <a:lnTo>
                  <a:pt x="10295289" y="30809"/>
                </a:lnTo>
                <a:lnTo>
                  <a:pt x="10251468" y="8141"/>
                </a:lnTo>
                <a:lnTo>
                  <a:pt x="1020102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5710" y="4458970"/>
            <a:ext cx="10360660" cy="957580"/>
          </a:xfrm>
          <a:custGeom>
            <a:avLst/>
            <a:gdLst/>
            <a:ahLst/>
            <a:cxnLst/>
            <a:rect l="l" t="t" r="r" b="b"/>
            <a:pathLst>
              <a:path w="10360660" h="957579">
                <a:moveTo>
                  <a:pt x="10201021" y="0"/>
                </a:moveTo>
                <a:lnTo>
                  <a:pt x="159639" y="0"/>
                </a:lnTo>
                <a:lnTo>
                  <a:pt x="109191" y="8141"/>
                </a:lnTo>
                <a:lnTo>
                  <a:pt x="65370" y="30809"/>
                </a:lnTo>
                <a:lnTo>
                  <a:pt x="30809" y="65370"/>
                </a:lnTo>
                <a:lnTo>
                  <a:pt x="8141" y="109191"/>
                </a:lnTo>
                <a:lnTo>
                  <a:pt x="0" y="159638"/>
                </a:lnTo>
                <a:lnTo>
                  <a:pt x="0" y="797940"/>
                </a:lnTo>
                <a:lnTo>
                  <a:pt x="8141" y="848388"/>
                </a:lnTo>
                <a:lnTo>
                  <a:pt x="30809" y="892209"/>
                </a:lnTo>
                <a:lnTo>
                  <a:pt x="65370" y="926770"/>
                </a:lnTo>
                <a:lnTo>
                  <a:pt x="109191" y="949438"/>
                </a:lnTo>
                <a:lnTo>
                  <a:pt x="159639" y="957579"/>
                </a:lnTo>
                <a:lnTo>
                  <a:pt x="10201021" y="957579"/>
                </a:lnTo>
                <a:lnTo>
                  <a:pt x="10251468" y="949438"/>
                </a:lnTo>
                <a:lnTo>
                  <a:pt x="10295289" y="926770"/>
                </a:lnTo>
                <a:lnTo>
                  <a:pt x="10329850" y="892209"/>
                </a:lnTo>
                <a:lnTo>
                  <a:pt x="10352518" y="848388"/>
                </a:lnTo>
                <a:lnTo>
                  <a:pt x="10360660" y="797940"/>
                </a:lnTo>
                <a:lnTo>
                  <a:pt x="10360660" y="159638"/>
                </a:lnTo>
                <a:lnTo>
                  <a:pt x="10352518" y="109191"/>
                </a:lnTo>
                <a:lnTo>
                  <a:pt x="10329850" y="65370"/>
                </a:lnTo>
                <a:lnTo>
                  <a:pt x="10295289" y="30809"/>
                </a:lnTo>
                <a:lnTo>
                  <a:pt x="10251468" y="8141"/>
                </a:lnTo>
                <a:lnTo>
                  <a:pt x="1020102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5710" y="5528309"/>
            <a:ext cx="10360660" cy="957580"/>
          </a:xfrm>
          <a:custGeom>
            <a:avLst/>
            <a:gdLst/>
            <a:ahLst/>
            <a:cxnLst/>
            <a:rect l="l" t="t" r="r" b="b"/>
            <a:pathLst>
              <a:path w="10360660" h="957579">
                <a:moveTo>
                  <a:pt x="10201021" y="0"/>
                </a:moveTo>
                <a:lnTo>
                  <a:pt x="159639" y="0"/>
                </a:lnTo>
                <a:lnTo>
                  <a:pt x="109191" y="8136"/>
                </a:lnTo>
                <a:lnTo>
                  <a:pt x="65370" y="30792"/>
                </a:lnTo>
                <a:lnTo>
                  <a:pt x="30809" y="65340"/>
                </a:lnTo>
                <a:lnTo>
                  <a:pt x="8141" y="109152"/>
                </a:lnTo>
                <a:lnTo>
                  <a:pt x="0" y="159600"/>
                </a:lnTo>
                <a:lnTo>
                  <a:pt x="0" y="797979"/>
                </a:lnTo>
                <a:lnTo>
                  <a:pt x="8141" y="848422"/>
                </a:lnTo>
                <a:lnTo>
                  <a:pt x="30809" y="892234"/>
                </a:lnTo>
                <a:lnTo>
                  <a:pt x="65370" y="926784"/>
                </a:lnTo>
                <a:lnTo>
                  <a:pt x="109191" y="949442"/>
                </a:lnTo>
                <a:lnTo>
                  <a:pt x="159639" y="957579"/>
                </a:lnTo>
                <a:lnTo>
                  <a:pt x="10201021" y="957579"/>
                </a:lnTo>
                <a:lnTo>
                  <a:pt x="10251468" y="949442"/>
                </a:lnTo>
                <a:lnTo>
                  <a:pt x="10295289" y="926784"/>
                </a:lnTo>
                <a:lnTo>
                  <a:pt x="10329850" y="892234"/>
                </a:lnTo>
                <a:lnTo>
                  <a:pt x="10352518" y="848422"/>
                </a:lnTo>
                <a:lnTo>
                  <a:pt x="10360660" y="797979"/>
                </a:lnTo>
                <a:lnTo>
                  <a:pt x="10360660" y="159600"/>
                </a:lnTo>
                <a:lnTo>
                  <a:pt x="10352518" y="109152"/>
                </a:lnTo>
                <a:lnTo>
                  <a:pt x="10329850" y="65340"/>
                </a:lnTo>
                <a:lnTo>
                  <a:pt x="10295289" y="30792"/>
                </a:lnTo>
                <a:lnTo>
                  <a:pt x="10251468" y="8136"/>
                </a:lnTo>
                <a:lnTo>
                  <a:pt x="10201021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59788" y="1493456"/>
            <a:ext cx="9852025" cy="484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Memastikan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pendidikan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selama</a:t>
            </a:r>
            <a:r>
              <a:rPr sz="2400" dirty="0">
                <a:latin typeface="Calibri"/>
                <a:cs typeface="Calibri"/>
              </a:rPr>
              <a:t> 12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tahun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(SD/sederajat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hingga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SMA/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sederajat)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45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10" dirty="0">
                <a:latin typeface="Calibri"/>
                <a:cs typeface="Calibri"/>
              </a:rPr>
              <a:t>Memastikan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keamanan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anak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-15" dirty="0">
                <a:latin typeface="Calibri"/>
                <a:cs typeface="Calibri"/>
              </a:rPr>
              <a:t> sekolah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segala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tindak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kekerasan,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eksploitasi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10" dirty="0">
                <a:latin typeface="Calibri"/>
                <a:cs typeface="Calibri"/>
              </a:rPr>
              <a:t>dan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perlakuan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salah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lainnya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20" dirty="0">
                <a:latin typeface="Calibri"/>
                <a:cs typeface="Calibri"/>
              </a:rPr>
              <a:t>Upaya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dalam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bentuk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kurikulum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lembaga pendidikan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dilakukan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5" dirty="0">
                <a:latin typeface="Calibri"/>
                <a:cs typeface="Calibri"/>
              </a:rPr>
              <a:t>mencapai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tujuan </a:t>
            </a:r>
            <a:r>
              <a:rPr sz="2400" spc="-10" dirty="0">
                <a:latin typeface="Calibri"/>
                <a:cs typeface="Calibri"/>
              </a:rPr>
              <a:t>pendidikan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30" dirty="0">
                <a:latin typeface="Calibri"/>
                <a:cs typeface="Calibri"/>
              </a:rPr>
              <a:t>Terpenuhinya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hak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anak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beristirahat,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memanfaatkan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waktu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luang,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15" dirty="0">
                <a:latin typeface="Calibri"/>
                <a:cs typeface="Calibri"/>
              </a:rPr>
              <a:t>menghargai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mendukung</a:t>
            </a:r>
            <a:r>
              <a:rPr sz="2400" spc="-20" dirty="0">
                <a:latin typeface="Calibri"/>
                <a:cs typeface="Calibri"/>
              </a:rPr>
              <a:t> kebudayaan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Memberikan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kesempatan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kepada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anak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untuk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menyuarakan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pendapatnya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50"/>
              </a:lnSpc>
            </a:pPr>
            <a:r>
              <a:rPr sz="2400" spc="-10" dirty="0">
                <a:latin typeface="Calibri"/>
                <a:cs typeface="Calibri"/>
              </a:rPr>
              <a:t>mempertimbangkannya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658359"/>
            <a:ext cx="2674619" cy="20167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568" y="3710961"/>
            <a:ext cx="1620021" cy="153667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98880" y="76200"/>
            <a:ext cx="9951720" cy="952500"/>
          </a:xfrm>
          <a:custGeom>
            <a:avLst/>
            <a:gdLst/>
            <a:ahLst/>
            <a:cxnLst/>
            <a:rect l="l" t="t" r="r" b="b"/>
            <a:pathLst>
              <a:path w="9951720" h="952500">
                <a:moveTo>
                  <a:pt x="9792970" y="0"/>
                </a:moveTo>
                <a:lnTo>
                  <a:pt x="158750" y="0"/>
                </a:lnTo>
                <a:lnTo>
                  <a:pt x="108575" y="8097"/>
                </a:lnTo>
                <a:lnTo>
                  <a:pt x="64997" y="30642"/>
                </a:lnTo>
                <a:lnTo>
                  <a:pt x="30631" y="65013"/>
                </a:lnTo>
                <a:lnTo>
                  <a:pt x="8093" y="108590"/>
                </a:lnTo>
                <a:lnTo>
                  <a:pt x="0" y="158750"/>
                </a:lnTo>
                <a:lnTo>
                  <a:pt x="0" y="793750"/>
                </a:lnTo>
                <a:lnTo>
                  <a:pt x="8093" y="843909"/>
                </a:lnTo>
                <a:lnTo>
                  <a:pt x="30631" y="887486"/>
                </a:lnTo>
                <a:lnTo>
                  <a:pt x="64997" y="921857"/>
                </a:lnTo>
                <a:lnTo>
                  <a:pt x="108575" y="944402"/>
                </a:lnTo>
                <a:lnTo>
                  <a:pt x="158750" y="952500"/>
                </a:lnTo>
                <a:lnTo>
                  <a:pt x="9792970" y="952500"/>
                </a:lnTo>
                <a:lnTo>
                  <a:pt x="9843129" y="944402"/>
                </a:lnTo>
                <a:lnTo>
                  <a:pt x="9886706" y="921857"/>
                </a:lnTo>
                <a:lnTo>
                  <a:pt x="9921077" y="887486"/>
                </a:lnTo>
                <a:lnTo>
                  <a:pt x="9943622" y="843909"/>
                </a:lnTo>
                <a:lnTo>
                  <a:pt x="9951720" y="793750"/>
                </a:lnTo>
                <a:lnTo>
                  <a:pt x="9951720" y="158750"/>
                </a:lnTo>
                <a:lnTo>
                  <a:pt x="9943622" y="108590"/>
                </a:lnTo>
                <a:lnTo>
                  <a:pt x="9921077" y="65013"/>
                </a:lnTo>
                <a:lnTo>
                  <a:pt x="9886706" y="30642"/>
                </a:lnTo>
                <a:lnTo>
                  <a:pt x="9843129" y="8097"/>
                </a:lnTo>
                <a:lnTo>
                  <a:pt x="9792970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 algn="ctr">
              <a:lnSpc>
                <a:spcPct val="100000"/>
              </a:lnSpc>
              <a:spcBef>
                <a:spcPts val="100"/>
              </a:spcBef>
            </a:pPr>
            <a:r>
              <a:rPr spc="-305" dirty="0"/>
              <a:t>PERLIND</a:t>
            </a:r>
            <a:r>
              <a:rPr spc="-330" dirty="0"/>
              <a:t>U</a:t>
            </a:r>
            <a:r>
              <a:rPr spc="90" dirty="0"/>
              <a:t>N</a:t>
            </a:r>
            <a:r>
              <a:rPr spc="95" dirty="0"/>
              <a:t>G</a:t>
            </a:r>
            <a:r>
              <a:rPr spc="30" dirty="0"/>
              <a:t>AN</a:t>
            </a:r>
            <a:r>
              <a:rPr spc="-50" dirty="0"/>
              <a:t> </a:t>
            </a:r>
            <a:r>
              <a:rPr spc="30" dirty="0"/>
              <a:t>A</a:t>
            </a:r>
            <a:r>
              <a:rPr spc="45" dirty="0"/>
              <a:t>N</a:t>
            </a:r>
            <a:r>
              <a:rPr spc="-30" dirty="0"/>
              <a:t>AK</a:t>
            </a:r>
          </a:p>
          <a:p>
            <a:pPr marL="154940" algn="ctr">
              <a:lnSpc>
                <a:spcPct val="100000"/>
              </a:lnSpc>
            </a:pPr>
            <a:r>
              <a:rPr spc="-180" dirty="0">
                <a:solidFill>
                  <a:srgbClr val="000000"/>
                </a:solidFill>
              </a:rPr>
              <a:t>KEW</a:t>
            </a:r>
            <a:r>
              <a:rPr spc="-150" dirty="0">
                <a:solidFill>
                  <a:srgbClr val="000000"/>
                </a:solidFill>
              </a:rPr>
              <a:t>A</a:t>
            </a:r>
            <a:r>
              <a:rPr spc="-320" dirty="0">
                <a:solidFill>
                  <a:srgbClr val="000000"/>
                </a:solidFill>
              </a:rPr>
              <a:t>J</a:t>
            </a:r>
            <a:r>
              <a:rPr spc="-325" dirty="0">
                <a:solidFill>
                  <a:srgbClr val="000000"/>
                </a:solidFill>
              </a:rPr>
              <a:t>I</a:t>
            </a:r>
            <a:r>
              <a:rPr spc="-80" dirty="0">
                <a:solidFill>
                  <a:srgbClr val="000000"/>
                </a:solidFill>
              </a:rPr>
              <a:t>BA</a:t>
            </a:r>
            <a:r>
              <a:rPr spc="-85" dirty="0">
                <a:solidFill>
                  <a:srgbClr val="000000"/>
                </a:solidFill>
              </a:rPr>
              <a:t>N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35" dirty="0">
                <a:solidFill>
                  <a:srgbClr val="000000"/>
                </a:solidFill>
              </a:rPr>
              <a:t>DA</a:t>
            </a:r>
            <a:r>
              <a:rPr spc="-30" dirty="0">
                <a:solidFill>
                  <a:srgbClr val="000000"/>
                </a:solidFill>
              </a:rPr>
              <a:t>N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-150" dirty="0">
                <a:solidFill>
                  <a:srgbClr val="000000"/>
                </a:solidFill>
              </a:rPr>
              <a:t>TA</a:t>
            </a:r>
            <a:r>
              <a:rPr spc="-170" dirty="0">
                <a:solidFill>
                  <a:srgbClr val="000000"/>
                </a:solidFill>
              </a:rPr>
              <a:t>N</a:t>
            </a:r>
            <a:r>
              <a:rPr spc="265" dirty="0">
                <a:solidFill>
                  <a:srgbClr val="000000"/>
                </a:solidFill>
              </a:rPr>
              <a:t>G</a:t>
            </a:r>
            <a:r>
              <a:rPr spc="270" dirty="0">
                <a:solidFill>
                  <a:srgbClr val="000000"/>
                </a:solidFill>
              </a:rPr>
              <a:t>G</a:t>
            </a:r>
            <a:r>
              <a:rPr spc="-185" dirty="0">
                <a:solidFill>
                  <a:srgbClr val="000000"/>
                </a:solidFill>
              </a:rPr>
              <a:t>U</a:t>
            </a:r>
            <a:r>
              <a:rPr spc="-180" dirty="0">
                <a:solidFill>
                  <a:srgbClr val="000000"/>
                </a:solidFill>
              </a:rPr>
              <a:t>N</a:t>
            </a:r>
            <a:r>
              <a:rPr spc="30" dirty="0">
                <a:solidFill>
                  <a:srgbClr val="000000"/>
                </a:solidFill>
              </a:rPr>
              <a:t>GJAW</a:t>
            </a:r>
            <a:r>
              <a:rPr spc="35" dirty="0">
                <a:solidFill>
                  <a:srgbClr val="000000"/>
                </a:solidFill>
              </a:rPr>
              <a:t>A</a:t>
            </a:r>
            <a:r>
              <a:rPr spc="-300" dirty="0">
                <a:solidFill>
                  <a:srgbClr val="000000"/>
                </a:solidFill>
              </a:rPr>
              <a:t>B</a:t>
            </a:r>
            <a:r>
              <a:rPr spc="-90" dirty="0">
                <a:solidFill>
                  <a:srgbClr val="000000"/>
                </a:solidFill>
              </a:rPr>
              <a:t> </a:t>
            </a:r>
            <a:r>
              <a:rPr spc="-125" dirty="0">
                <a:solidFill>
                  <a:srgbClr val="000000"/>
                </a:solidFill>
              </a:rPr>
              <a:t>BERSAMA…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191260" y="1173480"/>
            <a:ext cx="5389880" cy="2313940"/>
            <a:chOff x="1191260" y="1173480"/>
            <a:chExt cx="5389880" cy="23139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0" y="1173480"/>
              <a:ext cx="2252980" cy="2159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91260" y="3136900"/>
              <a:ext cx="1854200" cy="350520"/>
            </a:xfrm>
            <a:custGeom>
              <a:avLst/>
              <a:gdLst/>
              <a:ahLst/>
              <a:cxnLst/>
              <a:rect l="l" t="t" r="r" b="b"/>
              <a:pathLst>
                <a:path w="1854200" h="350520">
                  <a:moveTo>
                    <a:pt x="1795779" y="0"/>
                  </a:moveTo>
                  <a:lnTo>
                    <a:pt x="58420" y="0"/>
                  </a:lnTo>
                  <a:lnTo>
                    <a:pt x="35683" y="4591"/>
                  </a:lnTo>
                  <a:lnTo>
                    <a:pt x="17113" y="17113"/>
                  </a:lnTo>
                  <a:lnTo>
                    <a:pt x="4591" y="35683"/>
                  </a:lnTo>
                  <a:lnTo>
                    <a:pt x="0" y="58420"/>
                  </a:lnTo>
                  <a:lnTo>
                    <a:pt x="0" y="292100"/>
                  </a:lnTo>
                  <a:lnTo>
                    <a:pt x="4591" y="314836"/>
                  </a:lnTo>
                  <a:lnTo>
                    <a:pt x="17113" y="333406"/>
                  </a:lnTo>
                  <a:lnTo>
                    <a:pt x="35683" y="345928"/>
                  </a:lnTo>
                  <a:lnTo>
                    <a:pt x="58420" y="350520"/>
                  </a:lnTo>
                  <a:lnTo>
                    <a:pt x="1795779" y="350520"/>
                  </a:lnTo>
                  <a:lnTo>
                    <a:pt x="1818516" y="345928"/>
                  </a:lnTo>
                  <a:lnTo>
                    <a:pt x="1837086" y="333406"/>
                  </a:lnTo>
                  <a:lnTo>
                    <a:pt x="1849608" y="314836"/>
                  </a:lnTo>
                  <a:lnTo>
                    <a:pt x="1854200" y="292100"/>
                  </a:lnTo>
                  <a:lnTo>
                    <a:pt x="1854200" y="58420"/>
                  </a:lnTo>
                  <a:lnTo>
                    <a:pt x="1849608" y="35683"/>
                  </a:lnTo>
                  <a:lnTo>
                    <a:pt x="1837086" y="17113"/>
                  </a:lnTo>
                  <a:lnTo>
                    <a:pt x="1818516" y="4591"/>
                  </a:lnTo>
                  <a:lnTo>
                    <a:pt x="1795779" y="0"/>
                  </a:lnTo>
                  <a:close/>
                </a:path>
              </a:pathLst>
            </a:custGeom>
            <a:solidFill>
              <a:srgbClr val="FF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40154" y="3182365"/>
            <a:ext cx="753745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spc="1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4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7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50" b="1" spc="2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45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endParaRPr sz="1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3520" y="5237479"/>
            <a:ext cx="2113280" cy="601980"/>
          </a:xfrm>
          <a:custGeom>
            <a:avLst/>
            <a:gdLst/>
            <a:ahLst/>
            <a:cxnLst/>
            <a:rect l="l" t="t" r="r" b="b"/>
            <a:pathLst>
              <a:path w="2113280" h="601979">
                <a:moveTo>
                  <a:pt x="2012950" y="0"/>
                </a:moveTo>
                <a:lnTo>
                  <a:pt x="100329" y="0"/>
                </a:lnTo>
                <a:lnTo>
                  <a:pt x="61277" y="7889"/>
                </a:lnTo>
                <a:lnTo>
                  <a:pt x="29386" y="29400"/>
                </a:lnTo>
                <a:lnTo>
                  <a:pt x="7884" y="61293"/>
                </a:lnTo>
                <a:lnTo>
                  <a:pt x="0" y="100330"/>
                </a:lnTo>
                <a:lnTo>
                  <a:pt x="0" y="501650"/>
                </a:lnTo>
                <a:lnTo>
                  <a:pt x="7884" y="540702"/>
                </a:lnTo>
                <a:lnTo>
                  <a:pt x="29386" y="572593"/>
                </a:lnTo>
                <a:lnTo>
                  <a:pt x="61277" y="594095"/>
                </a:lnTo>
                <a:lnTo>
                  <a:pt x="100329" y="601980"/>
                </a:lnTo>
                <a:lnTo>
                  <a:pt x="2012950" y="601980"/>
                </a:lnTo>
                <a:lnTo>
                  <a:pt x="2051986" y="594095"/>
                </a:lnTo>
                <a:lnTo>
                  <a:pt x="2083879" y="572593"/>
                </a:lnTo>
                <a:lnTo>
                  <a:pt x="2105390" y="540702"/>
                </a:lnTo>
                <a:lnTo>
                  <a:pt x="2113280" y="501650"/>
                </a:lnTo>
                <a:lnTo>
                  <a:pt x="2113280" y="100330"/>
                </a:lnTo>
                <a:lnTo>
                  <a:pt x="2105390" y="61293"/>
                </a:lnTo>
                <a:lnTo>
                  <a:pt x="2083879" y="29400"/>
                </a:lnTo>
                <a:lnTo>
                  <a:pt x="2051986" y="7889"/>
                </a:lnTo>
                <a:lnTo>
                  <a:pt x="2012950" y="0"/>
                </a:lnTo>
                <a:close/>
              </a:path>
            </a:pathLst>
          </a:custGeom>
          <a:solidFill>
            <a:srgbClr val="FF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1027" y="5292090"/>
            <a:ext cx="1356995" cy="471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63525" marR="5080" indent="-251460">
              <a:lnSpc>
                <a:spcPct val="101099"/>
              </a:lnSpc>
              <a:spcBef>
                <a:spcPts val="90"/>
              </a:spcBef>
            </a:pPr>
            <a:r>
              <a:rPr sz="1450" b="1" spc="10" dirty="0">
                <a:solidFill>
                  <a:srgbClr val="FFFFFF"/>
                </a:solidFill>
                <a:latin typeface="Calibri"/>
                <a:cs typeface="Calibri"/>
              </a:rPr>
              <a:t>2.A.</a:t>
            </a:r>
            <a:r>
              <a:rPr sz="145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-5" dirty="0">
                <a:solidFill>
                  <a:srgbClr val="FFFFFF"/>
                </a:solidFill>
                <a:latin typeface="Calibri"/>
                <a:cs typeface="Calibri"/>
              </a:rPr>
              <a:t>ORANGTUA/ </a:t>
            </a:r>
            <a:r>
              <a:rPr sz="1450" b="1" spc="-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Calibri"/>
                <a:cs typeface="Calibri"/>
              </a:rPr>
              <a:t>KELUARGA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27500" y="3248660"/>
            <a:ext cx="2781300" cy="601980"/>
          </a:xfrm>
          <a:custGeom>
            <a:avLst/>
            <a:gdLst/>
            <a:ahLst/>
            <a:cxnLst/>
            <a:rect l="l" t="t" r="r" b="b"/>
            <a:pathLst>
              <a:path w="2781300" h="601979">
                <a:moveTo>
                  <a:pt x="2680970" y="0"/>
                </a:moveTo>
                <a:lnTo>
                  <a:pt x="100329" y="0"/>
                </a:lnTo>
                <a:lnTo>
                  <a:pt x="61293" y="7889"/>
                </a:lnTo>
                <a:lnTo>
                  <a:pt x="29400" y="29400"/>
                </a:lnTo>
                <a:lnTo>
                  <a:pt x="7889" y="61293"/>
                </a:lnTo>
                <a:lnTo>
                  <a:pt x="0" y="100329"/>
                </a:lnTo>
                <a:lnTo>
                  <a:pt x="0" y="501650"/>
                </a:lnTo>
                <a:lnTo>
                  <a:pt x="7889" y="540686"/>
                </a:lnTo>
                <a:lnTo>
                  <a:pt x="29400" y="572579"/>
                </a:lnTo>
                <a:lnTo>
                  <a:pt x="61293" y="594090"/>
                </a:lnTo>
                <a:lnTo>
                  <a:pt x="100329" y="601979"/>
                </a:lnTo>
                <a:lnTo>
                  <a:pt x="2680970" y="601979"/>
                </a:lnTo>
                <a:lnTo>
                  <a:pt x="2720006" y="594090"/>
                </a:lnTo>
                <a:lnTo>
                  <a:pt x="2751899" y="572579"/>
                </a:lnTo>
                <a:lnTo>
                  <a:pt x="2773410" y="540686"/>
                </a:lnTo>
                <a:lnTo>
                  <a:pt x="2781300" y="501650"/>
                </a:lnTo>
                <a:lnTo>
                  <a:pt x="2781300" y="100329"/>
                </a:lnTo>
                <a:lnTo>
                  <a:pt x="2773410" y="61293"/>
                </a:lnTo>
                <a:lnTo>
                  <a:pt x="2751899" y="29400"/>
                </a:lnTo>
                <a:lnTo>
                  <a:pt x="2720006" y="7889"/>
                </a:lnTo>
                <a:lnTo>
                  <a:pt x="2680970" y="0"/>
                </a:lnTo>
                <a:close/>
              </a:path>
            </a:pathLst>
          </a:custGeom>
          <a:solidFill>
            <a:srgbClr val="FF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72990" y="3301619"/>
            <a:ext cx="2290445" cy="471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90880" marR="5080" indent="-678815">
              <a:lnSpc>
                <a:spcPct val="101200"/>
              </a:lnSpc>
              <a:spcBef>
                <a:spcPts val="90"/>
              </a:spcBef>
            </a:pP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2.B.</a:t>
            </a:r>
            <a:r>
              <a:rPr sz="14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FFFFFF"/>
                </a:solidFill>
                <a:latin typeface="Calibri"/>
                <a:cs typeface="Calibri"/>
              </a:rPr>
              <a:t>LEMBAGA</a:t>
            </a:r>
            <a:r>
              <a:rPr sz="14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PENGASUHAN </a:t>
            </a:r>
            <a:r>
              <a:rPr sz="1450" b="1" spc="-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-25" dirty="0">
                <a:solidFill>
                  <a:srgbClr val="FFFFFF"/>
                </a:solidFill>
                <a:latin typeface="Calibri"/>
                <a:cs typeface="Calibri"/>
              </a:rPr>
              <a:t>ALTERNATIF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35800" y="1800860"/>
            <a:ext cx="2743200" cy="543560"/>
          </a:xfrm>
          <a:prstGeom prst="rect">
            <a:avLst/>
          </a:prstGeom>
          <a:solidFill>
            <a:srgbClr val="FBD4B5">
              <a:alpha val="71372"/>
            </a:srgbClr>
          </a:solidFill>
          <a:ln w="76200">
            <a:solidFill>
              <a:srgbClr val="660066"/>
            </a:solidFill>
          </a:ln>
        </p:spPr>
        <p:txBody>
          <a:bodyPr vert="horz" wrap="square" lIns="0" tIns="16256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280"/>
              </a:spcBef>
            </a:pPr>
            <a:r>
              <a:rPr sz="1400" b="1" spc="-80" dirty="0">
                <a:latin typeface="Tahoma"/>
                <a:cs typeface="Tahoma"/>
              </a:rPr>
              <a:t>PERMANEN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(Jangka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45" dirty="0">
                <a:latin typeface="Tahoma"/>
                <a:cs typeface="Tahoma"/>
              </a:rPr>
              <a:t>Panjang)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35800" y="2573020"/>
            <a:ext cx="2743200" cy="576580"/>
          </a:xfrm>
          <a:custGeom>
            <a:avLst/>
            <a:gdLst/>
            <a:ahLst/>
            <a:cxnLst/>
            <a:rect l="l" t="t" r="r" b="b"/>
            <a:pathLst>
              <a:path w="2743200" h="576580">
                <a:moveTo>
                  <a:pt x="2743200" y="0"/>
                </a:moveTo>
                <a:lnTo>
                  <a:pt x="0" y="0"/>
                </a:lnTo>
                <a:lnTo>
                  <a:pt x="0" y="576579"/>
                </a:lnTo>
                <a:lnTo>
                  <a:pt x="2743200" y="576579"/>
                </a:lnTo>
                <a:lnTo>
                  <a:pt x="2743200" y="0"/>
                </a:lnTo>
                <a:close/>
              </a:path>
            </a:pathLst>
          </a:custGeom>
          <a:solidFill>
            <a:srgbClr val="FBD4B5">
              <a:alpha val="7137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32839" y="1399539"/>
            <a:ext cx="5848350" cy="4236720"/>
            <a:chOff x="1132839" y="1399539"/>
            <a:chExt cx="5848350" cy="4236720"/>
          </a:xfrm>
        </p:grpSpPr>
        <p:sp>
          <p:nvSpPr>
            <p:cNvPr id="16" name="object 16"/>
            <p:cNvSpPr/>
            <p:nvPr/>
          </p:nvSpPr>
          <p:spPr>
            <a:xfrm>
              <a:off x="6596380" y="2073909"/>
              <a:ext cx="384810" cy="586740"/>
            </a:xfrm>
            <a:custGeom>
              <a:avLst/>
              <a:gdLst/>
              <a:ahLst/>
              <a:cxnLst/>
              <a:rect l="l" t="t" r="r" b="b"/>
              <a:pathLst>
                <a:path w="384809" h="586739">
                  <a:moveTo>
                    <a:pt x="384810" y="0"/>
                  </a:moveTo>
                  <a:lnTo>
                    <a:pt x="197866" y="42164"/>
                  </a:lnTo>
                  <a:lnTo>
                    <a:pt x="263525" y="62331"/>
                  </a:lnTo>
                  <a:lnTo>
                    <a:pt x="23876" y="258318"/>
                  </a:lnTo>
                  <a:lnTo>
                    <a:pt x="30556" y="266509"/>
                  </a:lnTo>
                  <a:lnTo>
                    <a:pt x="0" y="300736"/>
                  </a:lnTo>
                  <a:lnTo>
                    <a:pt x="243446" y="518642"/>
                  </a:lnTo>
                  <a:lnTo>
                    <a:pt x="177038" y="535813"/>
                  </a:lnTo>
                  <a:lnTo>
                    <a:pt x="361950" y="586359"/>
                  </a:lnTo>
                  <a:lnTo>
                    <a:pt x="340169" y="531368"/>
                  </a:lnTo>
                  <a:lnTo>
                    <a:pt x="291338" y="408051"/>
                  </a:lnTo>
                  <a:lnTo>
                    <a:pt x="281584" y="476123"/>
                  </a:lnTo>
                  <a:lnTo>
                    <a:pt x="74472" y="290639"/>
                  </a:lnTo>
                  <a:lnTo>
                    <a:pt x="299631" y="106603"/>
                  </a:lnTo>
                  <a:lnTo>
                    <a:pt x="306324" y="174879"/>
                  </a:lnTo>
                  <a:lnTo>
                    <a:pt x="362229" y="50292"/>
                  </a:lnTo>
                  <a:lnTo>
                    <a:pt x="384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2839" y="1399539"/>
              <a:ext cx="1973580" cy="17932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0639" y="3248660"/>
              <a:ext cx="2044700" cy="23876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035800" y="2573020"/>
            <a:ext cx="2743200" cy="576580"/>
          </a:xfrm>
          <a:prstGeom prst="rect">
            <a:avLst/>
          </a:prstGeom>
          <a:ln w="76200">
            <a:solidFill>
              <a:srgbClr val="660066"/>
            </a:solidFill>
          </a:ln>
        </p:spPr>
        <p:txBody>
          <a:bodyPr vert="horz" wrap="square" lIns="0" tIns="179705" rIns="0" bIns="0" rtlCol="0">
            <a:spAutoFit/>
          </a:bodyPr>
          <a:lstStyle/>
          <a:p>
            <a:pPr marL="868044">
              <a:lnSpc>
                <a:spcPct val="100000"/>
              </a:lnSpc>
              <a:spcBef>
                <a:spcPts val="1415"/>
              </a:spcBef>
            </a:pPr>
            <a:r>
              <a:rPr sz="1400" b="1" spc="-90" dirty="0">
                <a:latin typeface="Tahoma"/>
                <a:cs typeface="Tahoma"/>
              </a:rPr>
              <a:t>SEMENTARA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90840" y="3169920"/>
            <a:ext cx="1676400" cy="1973580"/>
            <a:chOff x="7990840" y="3169920"/>
            <a:chExt cx="1676400" cy="1973580"/>
          </a:xfrm>
        </p:grpSpPr>
        <p:sp>
          <p:nvSpPr>
            <p:cNvPr id="21" name="object 21"/>
            <p:cNvSpPr/>
            <p:nvPr/>
          </p:nvSpPr>
          <p:spPr>
            <a:xfrm>
              <a:off x="8009890" y="3188970"/>
              <a:ext cx="12065" cy="1817370"/>
            </a:xfrm>
            <a:custGeom>
              <a:avLst/>
              <a:gdLst/>
              <a:ahLst/>
              <a:cxnLst/>
              <a:rect l="l" t="t" r="r" b="b"/>
              <a:pathLst>
                <a:path w="12065" h="1817370">
                  <a:moveTo>
                    <a:pt x="0" y="0"/>
                  </a:moveTo>
                  <a:lnTo>
                    <a:pt x="11683" y="181711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36280" y="3741420"/>
              <a:ext cx="1318260" cy="243840"/>
            </a:xfrm>
            <a:custGeom>
              <a:avLst/>
              <a:gdLst/>
              <a:ahLst/>
              <a:cxnLst/>
              <a:rect l="l" t="t" r="r" b="b"/>
              <a:pathLst>
                <a:path w="1318259" h="243839">
                  <a:moveTo>
                    <a:pt x="1318259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1318259" y="243839"/>
                  </a:lnTo>
                  <a:lnTo>
                    <a:pt x="1318259" y="0"/>
                  </a:lnTo>
                  <a:close/>
                </a:path>
              </a:pathLst>
            </a:custGeom>
            <a:solidFill>
              <a:srgbClr val="DCE6F1">
                <a:alpha val="7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336280" y="3741420"/>
              <a:ext cx="1318260" cy="243840"/>
            </a:xfrm>
            <a:custGeom>
              <a:avLst/>
              <a:gdLst/>
              <a:ahLst/>
              <a:cxnLst/>
              <a:rect l="l" t="t" r="r" b="b"/>
              <a:pathLst>
                <a:path w="1318259" h="243839">
                  <a:moveTo>
                    <a:pt x="0" y="243839"/>
                  </a:moveTo>
                  <a:lnTo>
                    <a:pt x="1318259" y="243839"/>
                  </a:lnTo>
                  <a:lnTo>
                    <a:pt x="1318259" y="0"/>
                  </a:lnTo>
                  <a:lnTo>
                    <a:pt x="0" y="0"/>
                  </a:lnTo>
                  <a:lnTo>
                    <a:pt x="0" y="243839"/>
                  </a:lnTo>
                  <a:close/>
                </a:path>
              </a:pathLst>
            </a:custGeom>
            <a:ln w="254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48980" y="4051300"/>
              <a:ext cx="1305560" cy="231140"/>
            </a:xfrm>
            <a:custGeom>
              <a:avLst/>
              <a:gdLst/>
              <a:ahLst/>
              <a:cxnLst/>
              <a:rect l="l" t="t" r="r" b="b"/>
              <a:pathLst>
                <a:path w="1305559" h="231139">
                  <a:moveTo>
                    <a:pt x="1305559" y="0"/>
                  </a:moveTo>
                  <a:lnTo>
                    <a:pt x="0" y="0"/>
                  </a:lnTo>
                  <a:lnTo>
                    <a:pt x="0" y="231139"/>
                  </a:lnTo>
                  <a:lnTo>
                    <a:pt x="1305559" y="231139"/>
                  </a:lnTo>
                  <a:lnTo>
                    <a:pt x="1305559" y="0"/>
                  </a:lnTo>
                  <a:close/>
                </a:path>
              </a:pathLst>
            </a:custGeom>
            <a:solidFill>
              <a:srgbClr val="DCE6F1">
                <a:alpha val="7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48980" y="4051300"/>
              <a:ext cx="1305560" cy="231140"/>
            </a:xfrm>
            <a:custGeom>
              <a:avLst/>
              <a:gdLst/>
              <a:ahLst/>
              <a:cxnLst/>
              <a:rect l="l" t="t" r="r" b="b"/>
              <a:pathLst>
                <a:path w="1305559" h="231139">
                  <a:moveTo>
                    <a:pt x="0" y="231139"/>
                  </a:moveTo>
                  <a:lnTo>
                    <a:pt x="1305559" y="231139"/>
                  </a:lnTo>
                  <a:lnTo>
                    <a:pt x="1305559" y="0"/>
                  </a:lnTo>
                  <a:lnTo>
                    <a:pt x="0" y="0"/>
                  </a:lnTo>
                  <a:lnTo>
                    <a:pt x="0" y="231139"/>
                  </a:lnTo>
                  <a:close/>
                </a:path>
              </a:pathLst>
            </a:custGeom>
            <a:ln w="254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09890" y="3478530"/>
              <a:ext cx="340995" cy="662940"/>
            </a:xfrm>
            <a:custGeom>
              <a:avLst/>
              <a:gdLst/>
              <a:ahLst/>
              <a:cxnLst/>
              <a:rect l="l" t="t" r="r" b="b"/>
              <a:pathLst>
                <a:path w="340995" h="662939">
                  <a:moveTo>
                    <a:pt x="0" y="0"/>
                  </a:moveTo>
                  <a:lnTo>
                    <a:pt x="328040" y="0"/>
                  </a:lnTo>
                </a:path>
                <a:path w="340995" h="662939">
                  <a:moveTo>
                    <a:pt x="0" y="386080"/>
                  </a:moveTo>
                  <a:lnTo>
                    <a:pt x="328040" y="386080"/>
                  </a:lnTo>
                </a:path>
                <a:path w="340995" h="662939">
                  <a:moveTo>
                    <a:pt x="12700" y="662940"/>
                  </a:moveTo>
                  <a:lnTo>
                    <a:pt x="340740" y="66294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336280" y="4335780"/>
              <a:ext cx="1318260" cy="231140"/>
            </a:xfrm>
            <a:custGeom>
              <a:avLst/>
              <a:gdLst/>
              <a:ahLst/>
              <a:cxnLst/>
              <a:rect l="l" t="t" r="r" b="b"/>
              <a:pathLst>
                <a:path w="1318259" h="231139">
                  <a:moveTo>
                    <a:pt x="1318259" y="0"/>
                  </a:moveTo>
                  <a:lnTo>
                    <a:pt x="0" y="0"/>
                  </a:lnTo>
                  <a:lnTo>
                    <a:pt x="0" y="231140"/>
                  </a:lnTo>
                  <a:lnTo>
                    <a:pt x="1318259" y="231140"/>
                  </a:lnTo>
                  <a:lnTo>
                    <a:pt x="1318259" y="0"/>
                  </a:lnTo>
                  <a:close/>
                </a:path>
              </a:pathLst>
            </a:custGeom>
            <a:solidFill>
              <a:srgbClr val="DCE6F1">
                <a:alpha val="7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336280" y="4335780"/>
              <a:ext cx="1318260" cy="231140"/>
            </a:xfrm>
            <a:custGeom>
              <a:avLst/>
              <a:gdLst/>
              <a:ahLst/>
              <a:cxnLst/>
              <a:rect l="l" t="t" r="r" b="b"/>
              <a:pathLst>
                <a:path w="1318259" h="231139">
                  <a:moveTo>
                    <a:pt x="0" y="231140"/>
                  </a:moveTo>
                  <a:lnTo>
                    <a:pt x="1318259" y="231140"/>
                  </a:lnTo>
                  <a:lnTo>
                    <a:pt x="1318259" y="0"/>
                  </a:lnTo>
                  <a:lnTo>
                    <a:pt x="0" y="0"/>
                  </a:lnTo>
                  <a:lnTo>
                    <a:pt x="0" y="231140"/>
                  </a:lnTo>
                  <a:close/>
                </a:path>
              </a:pathLst>
            </a:custGeom>
            <a:ln w="254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022590" y="4446270"/>
              <a:ext cx="316865" cy="6350"/>
            </a:xfrm>
            <a:custGeom>
              <a:avLst/>
              <a:gdLst/>
              <a:ahLst/>
              <a:cxnLst/>
              <a:rect l="l" t="t" r="r" b="b"/>
              <a:pathLst>
                <a:path w="316865" h="6350">
                  <a:moveTo>
                    <a:pt x="-19050" y="3174"/>
                  </a:moveTo>
                  <a:lnTo>
                    <a:pt x="335534" y="3174"/>
                  </a:lnTo>
                </a:path>
              </a:pathLst>
            </a:custGeom>
            <a:ln w="444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348980" y="4630420"/>
              <a:ext cx="1305560" cy="236220"/>
            </a:xfrm>
            <a:custGeom>
              <a:avLst/>
              <a:gdLst/>
              <a:ahLst/>
              <a:cxnLst/>
              <a:rect l="l" t="t" r="r" b="b"/>
              <a:pathLst>
                <a:path w="1305559" h="236220">
                  <a:moveTo>
                    <a:pt x="1305559" y="0"/>
                  </a:moveTo>
                  <a:lnTo>
                    <a:pt x="0" y="0"/>
                  </a:lnTo>
                  <a:lnTo>
                    <a:pt x="0" y="236219"/>
                  </a:lnTo>
                  <a:lnTo>
                    <a:pt x="1305559" y="236219"/>
                  </a:lnTo>
                  <a:lnTo>
                    <a:pt x="1305559" y="0"/>
                  </a:lnTo>
                  <a:close/>
                </a:path>
              </a:pathLst>
            </a:custGeom>
            <a:solidFill>
              <a:srgbClr val="DCE6F1">
                <a:alpha val="7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348980" y="4630420"/>
              <a:ext cx="1305560" cy="236220"/>
            </a:xfrm>
            <a:custGeom>
              <a:avLst/>
              <a:gdLst/>
              <a:ahLst/>
              <a:cxnLst/>
              <a:rect l="l" t="t" r="r" b="b"/>
              <a:pathLst>
                <a:path w="1305559" h="236220">
                  <a:moveTo>
                    <a:pt x="0" y="236219"/>
                  </a:moveTo>
                  <a:lnTo>
                    <a:pt x="1305559" y="236219"/>
                  </a:lnTo>
                  <a:lnTo>
                    <a:pt x="1305559" y="0"/>
                  </a:lnTo>
                  <a:lnTo>
                    <a:pt x="0" y="0"/>
                  </a:lnTo>
                  <a:lnTo>
                    <a:pt x="0" y="236219"/>
                  </a:lnTo>
                  <a:close/>
                </a:path>
              </a:pathLst>
            </a:custGeom>
            <a:ln w="254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009890" y="4751070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0" y="0"/>
                  </a:moveTo>
                  <a:lnTo>
                    <a:pt x="32804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348980" y="4927600"/>
              <a:ext cx="1305560" cy="203200"/>
            </a:xfrm>
            <a:custGeom>
              <a:avLst/>
              <a:gdLst/>
              <a:ahLst/>
              <a:cxnLst/>
              <a:rect l="l" t="t" r="r" b="b"/>
              <a:pathLst>
                <a:path w="1305559" h="203200">
                  <a:moveTo>
                    <a:pt x="1305559" y="0"/>
                  </a:moveTo>
                  <a:lnTo>
                    <a:pt x="0" y="0"/>
                  </a:lnTo>
                  <a:lnTo>
                    <a:pt x="0" y="203200"/>
                  </a:lnTo>
                  <a:lnTo>
                    <a:pt x="1305559" y="203200"/>
                  </a:lnTo>
                  <a:lnTo>
                    <a:pt x="1305559" y="0"/>
                  </a:lnTo>
                  <a:close/>
                </a:path>
              </a:pathLst>
            </a:custGeom>
            <a:solidFill>
              <a:srgbClr val="DCE6F1">
                <a:alpha val="7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348980" y="4927600"/>
              <a:ext cx="1305560" cy="203200"/>
            </a:xfrm>
            <a:custGeom>
              <a:avLst/>
              <a:gdLst/>
              <a:ahLst/>
              <a:cxnLst/>
              <a:rect l="l" t="t" r="r" b="b"/>
              <a:pathLst>
                <a:path w="1305559" h="203200">
                  <a:moveTo>
                    <a:pt x="0" y="203200"/>
                  </a:moveTo>
                  <a:lnTo>
                    <a:pt x="1305559" y="203200"/>
                  </a:lnTo>
                  <a:lnTo>
                    <a:pt x="1305559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351519" y="3758310"/>
            <a:ext cx="1290320" cy="1373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00"/>
              </a:spcBef>
            </a:pPr>
            <a:r>
              <a:rPr sz="1200" b="1" spc="-180" dirty="0">
                <a:latin typeface="Tahoma"/>
                <a:cs typeface="Tahoma"/>
              </a:rPr>
              <a:t>R</a:t>
            </a:r>
            <a:r>
              <a:rPr sz="1200" b="1" spc="-130" dirty="0">
                <a:latin typeface="Tahoma"/>
                <a:cs typeface="Tahoma"/>
              </a:rPr>
              <a:t>U</a:t>
            </a:r>
            <a:r>
              <a:rPr sz="1200" b="1" spc="40" dirty="0">
                <a:latin typeface="Tahoma"/>
                <a:cs typeface="Tahoma"/>
              </a:rPr>
              <a:t>M</a:t>
            </a: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105" dirty="0">
                <a:latin typeface="Tahoma"/>
                <a:cs typeface="Tahoma"/>
              </a:rPr>
              <a:t>H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spc="-145" dirty="0">
                <a:latin typeface="Tahoma"/>
                <a:cs typeface="Tahoma"/>
              </a:rPr>
              <a:t>S</a:t>
            </a:r>
            <a:r>
              <a:rPr sz="1200" b="1" spc="55" dirty="0">
                <a:latin typeface="Tahoma"/>
                <a:cs typeface="Tahoma"/>
              </a:rPr>
              <a:t>A</a:t>
            </a:r>
            <a:r>
              <a:rPr sz="1200" b="1" spc="-100" dirty="0">
                <a:latin typeface="Tahoma"/>
                <a:cs typeface="Tahoma"/>
              </a:rPr>
              <a:t>K</a:t>
            </a:r>
            <a:r>
              <a:rPr sz="1200" b="1" spc="-245" dirty="0">
                <a:latin typeface="Tahoma"/>
                <a:cs typeface="Tahoma"/>
              </a:rPr>
              <a:t>I</a:t>
            </a:r>
            <a:r>
              <a:rPr sz="1200" b="1" spc="-235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  <a:p>
            <a:pPr marL="78105" marR="833755" indent="11430">
              <a:lnSpc>
                <a:spcPct val="155800"/>
              </a:lnSpc>
              <a:spcBef>
                <a:spcPts val="140"/>
              </a:spcBef>
            </a:pPr>
            <a:r>
              <a:rPr sz="1200" b="1" spc="-170" dirty="0">
                <a:latin typeface="Tahoma"/>
                <a:cs typeface="Tahoma"/>
              </a:rPr>
              <a:t>L</a:t>
            </a:r>
            <a:r>
              <a:rPr sz="1200" b="1" spc="-120" dirty="0">
                <a:latin typeface="Tahoma"/>
                <a:cs typeface="Tahoma"/>
              </a:rPr>
              <a:t>P</a:t>
            </a:r>
            <a:r>
              <a:rPr sz="1200" b="1" spc="-100" dirty="0">
                <a:latin typeface="Tahoma"/>
                <a:cs typeface="Tahoma"/>
              </a:rPr>
              <a:t>K</a:t>
            </a:r>
            <a:r>
              <a:rPr sz="1200" b="1" spc="40" dirty="0">
                <a:latin typeface="Tahoma"/>
                <a:cs typeface="Tahoma"/>
              </a:rPr>
              <a:t>A  </a:t>
            </a:r>
            <a:r>
              <a:rPr sz="1200" b="1" spc="-85" dirty="0">
                <a:latin typeface="Tahoma"/>
                <a:cs typeface="Tahoma"/>
              </a:rPr>
              <a:t>LKSA</a:t>
            </a:r>
            <a:endParaRPr sz="1200">
              <a:latin typeface="Tahoma"/>
              <a:cs typeface="Tahoma"/>
            </a:endParaRPr>
          </a:p>
          <a:p>
            <a:pPr marL="89535">
              <a:lnSpc>
                <a:spcPct val="100000"/>
              </a:lnSpc>
              <a:spcBef>
                <a:spcPts val="900"/>
              </a:spcBef>
            </a:pPr>
            <a:r>
              <a:rPr sz="1200" b="1" i="1" spc="-120" dirty="0">
                <a:latin typeface="Verdana"/>
                <a:cs typeface="Verdana"/>
              </a:rPr>
              <a:t>Daycare/TPA</a:t>
            </a:r>
            <a:endParaRPr sz="1200">
              <a:latin typeface="Verdana"/>
              <a:cs typeface="Verdana"/>
            </a:endParaRPr>
          </a:p>
          <a:p>
            <a:pPr marL="89535">
              <a:lnSpc>
                <a:spcPct val="100000"/>
              </a:lnSpc>
              <a:spcBef>
                <a:spcPts val="765"/>
              </a:spcBef>
            </a:pPr>
            <a:r>
              <a:rPr sz="1200" b="1" spc="-40" dirty="0">
                <a:latin typeface="Tahoma"/>
                <a:cs typeface="Tahoma"/>
              </a:rPr>
              <a:t>dll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990840" y="3136900"/>
            <a:ext cx="4206240" cy="1887220"/>
            <a:chOff x="7990840" y="3136900"/>
            <a:chExt cx="4206240" cy="1887220"/>
          </a:xfrm>
        </p:grpSpPr>
        <p:sp>
          <p:nvSpPr>
            <p:cNvPr id="37" name="object 37"/>
            <p:cNvSpPr/>
            <p:nvPr/>
          </p:nvSpPr>
          <p:spPr>
            <a:xfrm>
              <a:off x="8009890" y="5005070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0" y="0"/>
                  </a:moveTo>
                  <a:lnTo>
                    <a:pt x="32804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335010" y="3143250"/>
              <a:ext cx="3855720" cy="635000"/>
            </a:xfrm>
            <a:custGeom>
              <a:avLst/>
              <a:gdLst/>
              <a:ahLst/>
              <a:cxnLst/>
              <a:rect l="l" t="t" r="r" b="b"/>
              <a:pathLst>
                <a:path w="3855720" h="635000">
                  <a:moveTo>
                    <a:pt x="3855720" y="0"/>
                  </a:moveTo>
                  <a:lnTo>
                    <a:pt x="0" y="0"/>
                  </a:lnTo>
                  <a:lnTo>
                    <a:pt x="0" y="635000"/>
                  </a:lnTo>
                  <a:lnTo>
                    <a:pt x="3855720" y="635000"/>
                  </a:lnTo>
                  <a:lnTo>
                    <a:pt x="3855720" y="0"/>
                  </a:lnTo>
                  <a:close/>
                </a:path>
              </a:pathLst>
            </a:custGeom>
            <a:solidFill>
              <a:srgbClr val="DEEBF7">
                <a:alpha val="7176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335010" y="3143250"/>
              <a:ext cx="3855720" cy="635000"/>
            </a:xfrm>
            <a:custGeom>
              <a:avLst/>
              <a:gdLst/>
              <a:ahLst/>
              <a:cxnLst/>
              <a:rect l="l" t="t" r="r" b="b"/>
              <a:pathLst>
                <a:path w="3855720" h="635000">
                  <a:moveTo>
                    <a:pt x="0" y="635000"/>
                  </a:moveTo>
                  <a:lnTo>
                    <a:pt x="3855720" y="635000"/>
                  </a:lnTo>
                  <a:lnTo>
                    <a:pt x="3855720" y="0"/>
                  </a:lnTo>
                  <a:lnTo>
                    <a:pt x="0" y="0"/>
                  </a:lnTo>
                  <a:lnTo>
                    <a:pt x="0" y="635000"/>
                  </a:lnTo>
                  <a:close/>
                </a:path>
              </a:pathLst>
            </a:custGeom>
            <a:ln w="127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351519" y="3137915"/>
            <a:ext cx="3832860" cy="6381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74930" marR="350520">
              <a:lnSpc>
                <a:spcPct val="101299"/>
              </a:lnSpc>
              <a:spcBef>
                <a:spcPts val="80"/>
              </a:spcBef>
            </a:pPr>
            <a:r>
              <a:rPr sz="1200" b="1" spc="-145" dirty="0">
                <a:latin typeface="Tahoma"/>
                <a:cs typeface="Tahoma"/>
              </a:rPr>
              <a:t>S</a:t>
            </a:r>
            <a:r>
              <a:rPr sz="1200" b="1" spc="55" dirty="0">
                <a:latin typeface="Tahoma"/>
                <a:cs typeface="Tahoma"/>
              </a:rPr>
              <a:t>A</a:t>
            </a:r>
            <a:r>
              <a:rPr sz="1200" b="1" spc="-240" dirty="0">
                <a:latin typeface="Tahoma"/>
                <a:cs typeface="Tahoma"/>
              </a:rPr>
              <a:t>T</a:t>
            </a:r>
            <a:r>
              <a:rPr sz="1200" b="1" spc="-130" dirty="0">
                <a:latin typeface="Tahoma"/>
                <a:cs typeface="Tahoma"/>
              </a:rPr>
              <a:t>U</a:t>
            </a:r>
            <a:r>
              <a:rPr sz="1200" b="1" spc="55" dirty="0">
                <a:latin typeface="Tahoma"/>
                <a:cs typeface="Tahoma"/>
              </a:rPr>
              <a:t>A</a:t>
            </a:r>
            <a:r>
              <a:rPr sz="1200" b="1" spc="-40" dirty="0">
                <a:latin typeface="Tahoma"/>
                <a:cs typeface="Tahoma"/>
              </a:rPr>
              <a:t>N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spc="-114" dirty="0">
                <a:latin typeface="Tahoma"/>
                <a:cs typeface="Tahoma"/>
              </a:rPr>
              <a:t>P</a:t>
            </a:r>
            <a:r>
              <a:rPr sz="1200" b="1" spc="-120" dirty="0">
                <a:latin typeface="Tahoma"/>
                <a:cs typeface="Tahoma"/>
              </a:rPr>
              <a:t>E</a:t>
            </a:r>
            <a:r>
              <a:rPr sz="1200" b="1" spc="-50" dirty="0">
                <a:latin typeface="Tahoma"/>
                <a:cs typeface="Tahoma"/>
              </a:rPr>
              <a:t>N</a:t>
            </a:r>
            <a:r>
              <a:rPr sz="1200" b="1" spc="-200" dirty="0">
                <a:latin typeface="Tahoma"/>
                <a:cs typeface="Tahoma"/>
              </a:rPr>
              <a:t>D</a:t>
            </a:r>
            <a:r>
              <a:rPr sz="1200" b="1" spc="-125" dirty="0">
                <a:latin typeface="Tahoma"/>
                <a:cs typeface="Tahoma"/>
              </a:rPr>
              <a:t>I</a:t>
            </a:r>
            <a:r>
              <a:rPr sz="1200" b="1" spc="-200" dirty="0">
                <a:latin typeface="Tahoma"/>
                <a:cs typeface="Tahoma"/>
              </a:rPr>
              <a:t>D</a:t>
            </a:r>
            <a:r>
              <a:rPr sz="1200" b="1" spc="-125" dirty="0">
                <a:latin typeface="Tahoma"/>
                <a:cs typeface="Tahoma"/>
              </a:rPr>
              <a:t>I</a:t>
            </a:r>
            <a:r>
              <a:rPr sz="1200" b="1" spc="-100" dirty="0">
                <a:latin typeface="Tahoma"/>
                <a:cs typeface="Tahoma"/>
              </a:rPr>
              <a:t>K</a:t>
            </a:r>
            <a:r>
              <a:rPr sz="1200" b="1" spc="55" dirty="0">
                <a:latin typeface="Tahoma"/>
                <a:cs typeface="Tahoma"/>
              </a:rPr>
              <a:t>A</a:t>
            </a:r>
            <a:r>
              <a:rPr sz="1200" b="1" spc="-40" dirty="0">
                <a:latin typeface="Tahoma"/>
                <a:cs typeface="Tahoma"/>
              </a:rPr>
              <a:t>N</a:t>
            </a:r>
            <a:r>
              <a:rPr sz="1200" b="1" spc="10" dirty="0">
                <a:latin typeface="Tahoma"/>
                <a:cs typeface="Tahoma"/>
              </a:rPr>
              <a:t> </a:t>
            </a:r>
            <a:r>
              <a:rPr sz="1200" dirty="0">
                <a:latin typeface="Wingdings"/>
                <a:cs typeface="Wingdings"/>
              </a:rPr>
              <a:t>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b="1" spc="-100" dirty="0">
                <a:latin typeface="Tahoma"/>
                <a:cs typeface="Tahoma"/>
              </a:rPr>
              <a:t>S</a:t>
            </a:r>
            <a:r>
              <a:rPr sz="1200" b="1" spc="-114" dirty="0">
                <a:latin typeface="Tahoma"/>
                <a:cs typeface="Tahoma"/>
              </a:rPr>
              <a:t>D</a:t>
            </a:r>
            <a:r>
              <a:rPr sz="1200" b="1" spc="-20" dirty="0">
                <a:latin typeface="Tahoma"/>
                <a:cs typeface="Tahoma"/>
              </a:rPr>
              <a:t>-</a:t>
            </a:r>
            <a:r>
              <a:rPr sz="1200" b="1" spc="-145" dirty="0">
                <a:latin typeface="Tahoma"/>
                <a:cs typeface="Tahoma"/>
              </a:rPr>
              <a:t>S</a:t>
            </a:r>
            <a:r>
              <a:rPr sz="1200" b="1" spc="-65" dirty="0">
                <a:latin typeface="Tahoma"/>
                <a:cs typeface="Tahoma"/>
              </a:rPr>
              <a:t>M</a:t>
            </a:r>
            <a:r>
              <a:rPr sz="1200" b="1" spc="-45" dirty="0">
                <a:latin typeface="Tahoma"/>
                <a:cs typeface="Tahoma"/>
              </a:rPr>
              <a:t>P</a:t>
            </a:r>
            <a:r>
              <a:rPr sz="1200" b="1" spc="-20" dirty="0">
                <a:latin typeface="Tahoma"/>
                <a:cs typeface="Tahoma"/>
              </a:rPr>
              <a:t>-</a:t>
            </a:r>
            <a:r>
              <a:rPr sz="1200" b="1" spc="-145" dirty="0">
                <a:latin typeface="Tahoma"/>
                <a:cs typeface="Tahoma"/>
              </a:rPr>
              <a:t>S</a:t>
            </a:r>
            <a:r>
              <a:rPr sz="1200" b="1" spc="40" dirty="0">
                <a:latin typeface="Tahoma"/>
                <a:cs typeface="Tahoma"/>
              </a:rPr>
              <a:t>M</a:t>
            </a:r>
            <a:r>
              <a:rPr sz="1200" b="1" spc="20" dirty="0">
                <a:latin typeface="Tahoma"/>
                <a:cs typeface="Tahoma"/>
              </a:rPr>
              <a:t>A</a:t>
            </a:r>
            <a:r>
              <a:rPr sz="1200" b="1" spc="-20" dirty="0">
                <a:latin typeface="Tahoma"/>
                <a:cs typeface="Tahoma"/>
              </a:rPr>
              <a:t>-</a:t>
            </a:r>
            <a:r>
              <a:rPr sz="1200" b="1" spc="-14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M</a:t>
            </a:r>
            <a:r>
              <a:rPr sz="1200" b="1" spc="-45" dirty="0">
                <a:latin typeface="Tahoma"/>
                <a:cs typeface="Tahoma"/>
              </a:rPr>
              <a:t>K</a:t>
            </a:r>
            <a:r>
              <a:rPr sz="1200" b="1" spc="-140" dirty="0">
                <a:latin typeface="Tahoma"/>
                <a:cs typeface="Tahoma"/>
              </a:rPr>
              <a:t>/</a:t>
            </a:r>
            <a:r>
              <a:rPr sz="1200" b="1" spc="-120" dirty="0">
                <a:latin typeface="Tahoma"/>
                <a:cs typeface="Tahoma"/>
              </a:rPr>
              <a:t>MI</a:t>
            </a:r>
            <a:r>
              <a:rPr sz="1200" b="1" spc="-15" dirty="0">
                <a:latin typeface="Tahoma"/>
                <a:cs typeface="Tahoma"/>
              </a:rPr>
              <a:t>-  </a:t>
            </a:r>
            <a:r>
              <a:rPr sz="1200" b="1" spc="-90" dirty="0">
                <a:latin typeface="Tahoma"/>
                <a:cs typeface="Tahoma"/>
              </a:rPr>
              <a:t>MTs-MA/SLB</a:t>
            </a:r>
            <a:endParaRPr sz="1200">
              <a:latin typeface="Tahoma"/>
              <a:cs typeface="Tahoma"/>
            </a:endParaRPr>
          </a:p>
          <a:p>
            <a:pPr marL="765810">
              <a:lnSpc>
                <a:spcPct val="100000"/>
              </a:lnSpc>
              <a:spcBef>
                <a:spcPts val="5"/>
              </a:spcBef>
            </a:pPr>
            <a:r>
              <a:rPr sz="1350" spc="-15" dirty="0">
                <a:latin typeface="Wingdings"/>
                <a:cs typeface="Wingdings"/>
              </a:rPr>
              <a:t>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600" b="1" i="1" spc="-250" dirty="0">
                <a:latin typeface="Verdana"/>
                <a:cs typeface="Verdana"/>
              </a:rPr>
              <a:t>PESANTREN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196830" y="1565910"/>
            <a:ext cx="1325880" cy="474980"/>
          </a:xfrm>
          <a:prstGeom prst="rect">
            <a:avLst/>
          </a:prstGeom>
          <a:solidFill>
            <a:srgbClr val="FFE699">
              <a:alpha val="71763"/>
            </a:srgbClr>
          </a:solidFill>
          <a:ln w="12700">
            <a:solidFill>
              <a:srgbClr val="006FC0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L="386715">
              <a:lnSpc>
                <a:spcPct val="100000"/>
              </a:lnSpc>
              <a:spcBef>
                <a:spcPts val="1125"/>
              </a:spcBef>
            </a:pPr>
            <a:r>
              <a:rPr sz="1200" b="1" spc="-75" dirty="0">
                <a:latin typeface="Tahoma"/>
                <a:cs typeface="Tahoma"/>
              </a:rPr>
              <a:t>ADOPSI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795510" y="1775459"/>
            <a:ext cx="351790" cy="613410"/>
          </a:xfrm>
          <a:custGeom>
            <a:avLst/>
            <a:gdLst/>
            <a:ahLst/>
            <a:cxnLst/>
            <a:rect l="l" t="t" r="r" b="b"/>
            <a:pathLst>
              <a:path w="351790" h="613410">
                <a:moveTo>
                  <a:pt x="349250" y="613283"/>
                </a:moveTo>
                <a:lnTo>
                  <a:pt x="347433" y="607695"/>
                </a:lnTo>
                <a:lnTo>
                  <a:pt x="315341" y="508762"/>
                </a:lnTo>
                <a:lnTo>
                  <a:pt x="310007" y="506095"/>
                </a:lnTo>
                <a:lnTo>
                  <a:pt x="304927" y="507746"/>
                </a:lnTo>
                <a:lnTo>
                  <a:pt x="299974" y="509270"/>
                </a:lnTo>
                <a:lnTo>
                  <a:pt x="297180" y="514731"/>
                </a:lnTo>
                <a:lnTo>
                  <a:pt x="298831" y="519684"/>
                </a:lnTo>
                <a:lnTo>
                  <a:pt x="315252" y="570179"/>
                </a:lnTo>
                <a:lnTo>
                  <a:pt x="12700" y="300228"/>
                </a:lnTo>
                <a:lnTo>
                  <a:pt x="0" y="314452"/>
                </a:lnTo>
                <a:lnTo>
                  <a:pt x="302602" y="584339"/>
                </a:lnTo>
                <a:lnTo>
                  <a:pt x="245491" y="572770"/>
                </a:lnTo>
                <a:lnTo>
                  <a:pt x="240411" y="576072"/>
                </a:lnTo>
                <a:lnTo>
                  <a:pt x="238379" y="586359"/>
                </a:lnTo>
                <a:lnTo>
                  <a:pt x="241681" y="591439"/>
                </a:lnTo>
                <a:lnTo>
                  <a:pt x="349250" y="613283"/>
                </a:lnTo>
                <a:close/>
              </a:path>
              <a:path w="351790" h="613410">
                <a:moveTo>
                  <a:pt x="351790" y="0"/>
                </a:moveTo>
                <a:lnTo>
                  <a:pt x="248539" y="16510"/>
                </a:lnTo>
                <a:lnTo>
                  <a:pt x="243459" y="17399"/>
                </a:lnTo>
                <a:lnTo>
                  <a:pt x="239903" y="22225"/>
                </a:lnTo>
                <a:lnTo>
                  <a:pt x="240665" y="27432"/>
                </a:lnTo>
                <a:lnTo>
                  <a:pt x="241554" y="32639"/>
                </a:lnTo>
                <a:lnTo>
                  <a:pt x="246380" y="36195"/>
                </a:lnTo>
                <a:lnTo>
                  <a:pt x="251587" y="35306"/>
                </a:lnTo>
                <a:lnTo>
                  <a:pt x="304012" y="26898"/>
                </a:lnTo>
                <a:lnTo>
                  <a:pt x="2794" y="274193"/>
                </a:lnTo>
                <a:lnTo>
                  <a:pt x="14986" y="288925"/>
                </a:lnTo>
                <a:lnTo>
                  <a:pt x="315988" y="41719"/>
                </a:lnTo>
                <a:lnTo>
                  <a:pt x="297561" y="91313"/>
                </a:lnTo>
                <a:lnTo>
                  <a:pt x="295783" y="96266"/>
                </a:lnTo>
                <a:lnTo>
                  <a:pt x="298323" y="101727"/>
                </a:lnTo>
                <a:lnTo>
                  <a:pt x="303149" y="103632"/>
                </a:lnTo>
                <a:lnTo>
                  <a:pt x="308102" y="105410"/>
                </a:lnTo>
                <a:lnTo>
                  <a:pt x="313563" y="102870"/>
                </a:lnTo>
                <a:lnTo>
                  <a:pt x="315468" y="98044"/>
                </a:lnTo>
                <a:lnTo>
                  <a:pt x="350088" y="4572"/>
                </a:lnTo>
                <a:lnTo>
                  <a:pt x="3517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0196830" y="2236470"/>
            <a:ext cx="1325880" cy="477520"/>
          </a:xfrm>
          <a:prstGeom prst="rect">
            <a:avLst/>
          </a:prstGeom>
          <a:solidFill>
            <a:srgbClr val="FFE699">
              <a:alpha val="71763"/>
            </a:srgbClr>
          </a:solidFill>
          <a:ln w="12700">
            <a:solidFill>
              <a:srgbClr val="006FC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135"/>
              </a:spcBef>
            </a:pPr>
            <a:r>
              <a:rPr sz="1200" b="1" spc="-120" dirty="0">
                <a:latin typeface="Tahoma"/>
                <a:cs typeface="Tahoma"/>
              </a:rPr>
              <a:t>PANTI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65420" y="5636259"/>
            <a:ext cx="2110740" cy="601980"/>
          </a:xfrm>
          <a:custGeom>
            <a:avLst/>
            <a:gdLst/>
            <a:ahLst/>
            <a:cxnLst/>
            <a:rect l="l" t="t" r="r" b="b"/>
            <a:pathLst>
              <a:path w="2110740" h="601979">
                <a:moveTo>
                  <a:pt x="2010409" y="0"/>
                </a:moveTo>
                <a:lnTo>
                  <a:pt x="100329" y="0"/>
                </a:lnTo>
                <a:lnTo>
                  <a:pt x="61293" y="7884"/>
                </a:lnTo>
                <a:lnTo>
                  <a:pt x="29400" y="29386"/>
                </a:lnTo>
                <a:lnTo>
                  <a:pt x="7889" y="61277"/>
                </a:lnTo>
                <a:lnTo>
                  <a:pt x="0" y="100329"/>
                </a:lnTo>
                <a:lnTo>
                  <a:pt x="0" y="501649"/>
                </a:lnTo>
                <a:lnTo>
                  <a:pt x="7889" y="540702"/>
                </a:lnTo>
                <a:lnTo>
                  <a:pt x="29400" y="572593"/>
                </a:lnTo>
                <a:lnTo>
                  <a:pt x="61293" y="594095"/>
                </a:lnTo>
                <a:lnTo>
                  <a:pt x="100329" y="601979"/>
                </a:lnTo>
                <a:lnTo>
                  <a:pt x="2010409" y="601979"/>
                </a:lnTo>
                <a:lnTo>
                  <a:pt x="2049446" y="594095"/>
                </a:lnTo>
                <a:lnTo>
                  <a:pt x="2081339" y="572593"/>
                </a:lnTo>
                <a:lnTo>
                  <a:pt x="2102850" y="540702"/>
                </a:lnTo>
                <a:lnTo>
                  <a:pt x="2110739" y="501649"/>
                </a:lnTo>
                <a:lnTo>
                  <a:pt x="2110739" y="100329"/>
                </a:lnTo>
                <a:lnTo>
                  <a:pt x="2102850" y="61277"/>
                </a:lnTo>
                <a:lnTo>
                  <a:pt x="2081339" y="29386"/>
                </a:lnTo>
                <a:lnTo>
                  <a:pt x="2049446" y="7884"/>
                </a:lnTo>
                <a:lnTo>
                  <a:pt x="2010409" y="0"/>
                </a:lnTo>
                <a:close/>
              </a:path>
            </a:pathLst>
          </a:custGeom>
          <a:solidFill>
            <a:srgbClr val="FF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4970848" y="4107728"/>
            <a:ext cx="6606540" cy="2382520"/>
            <a:chOff x="4970848" y="4107728"/>
            <a:chExt cx="6606540" cy="2382520"/>
          </a:xfrm>
        </p:grpSpPr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0848" y="4107728"/>
              <a:ext cx="2402702" cy="143604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779000" y="5887719"/>
              <a:ext cx="1798320" cy="601980"/>
            </a:xfrm>
            <a:custGeom>
              <a:avLst/>
              <a:gdLst/>
              <a:ahLst/>
              <a:cxnLst/>
              <a:rect l="l" t="t" r="r" b="b"/>
              <a:pathLst>
                <a:path w="1798320" h="601979">
                  <a:moveTo>
                    <a:pt x="1697990" y="0"/>
                  </a:moveTo>
                  <a:lnTo>
                    <a:pt x="100329" y="0"/>
                  </a:lnTo>
                  <a:lnTo>
                    <a:pt x="61293" y="7884"/>
                  </a:lnTo>
                  <a:lnTo>
                    <a:pt x="29400" y="29386"/>
                  </a:lnTo>
                  <a:lnTo>
                    <a:pt x="7889" y="61277"/>
                  </a:lnTo>
                  <a:lnTo>
                    <a:pt x="0" y="100329"/>
                  </a:lnTo>
                  <a:lnTo>
                    <a:pt x="0" y="501649"/>
                  </a:lnTo>
                  <a:lnTo>
                    <a:pt x="7889" y="540702"/>
                  </a:lnTo>
                  <a:lnTo>
                    <a:pt x="29400" y="572593"/>
                  </a:lnTo>
                  <a:lnTo>
                    <a:pt x="61293" y="594095"/>
                  </a:lnTo>
                  <a:lnTo>
                    <a:pt x="100329" y="601979"/>
                  </a:lnTo>
                  <a:lnTo>
                    <a:pt x="1697990" y="601979"/>
                  </a:lnTo>
                  <a:lnTo>
                    <a:pt x="1737026" y="594095"/>
                  </a:lnTo>
                  <a:lnTo>
                    <a:pt x="1768919" y="572593"/>
                  </a:lnTo>
                  <a:lnTo>
                    <a:pt x="1790430" y="540702"/>
                  </a:lnTo>
                  <a:lnTo>
                    <a:pt x="1798320" y="501649"/>
                  </a:lnTo>
                  <a:lnTo>
                    <a:pt x="1798320" y="100329"/>
                  </a:lnTo>
                  <a:lnTo>
                    <a:pt x="1790430" y="61277"/>
                  </a:lnTo>
                  <a:lnTo>
                    <a:pt x="1768919" y="29386"/>
                  </a:lnTo>
                  <a:lnTo>
                    <a:pt x="1737026" y="7884"/>
                  </a:lnTo>
                  <a:lnTo>
                    <a:pt x="1697990" y="0"/>
                  </a:lnTo>
                  <a:close/>
                </a:path>
              </a:pathLst>
            </a:custGeom>
            <a:solidFill>
              <a:srgbClr val="FF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650484" y="5690234"/>
            <a:ext cx="1339215" cy="471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7160" marR="5080" indent="-125095">
              <a:lnSpc>
                <a:spcPct val="101099"/>
              </a:lnSpc>
              <a:spcBef>
                <a:spcPts val="90"/>
              </a:spcBef>
            </a:pPr>
            <a:r>
              <a:rPr sz="1450" b="1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r>
              <a:rPr sz="14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-30" dirty="0">
                <a:solidFill>
                  <a:srgbClr val="FFFFFF"/>
                </a:solidFill>
                <a:latin typeface="Calibri"/>
                <a:cs typeface="Calibri"/>
              </a:rPr>
              <a:t>MASYARAKAT/ </a:t>
            </a:r>
            <a:r>
              <a:rPr sz="1450" b="1" spc="-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FFFFFF"/>
                </a:solidFill>
                <a:latin typeface="Calibri"/>
                <a:cs typeface="Calibri"/>
              </a:rPr>
              <a:t>LINGKUNGAN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760979" y="5750559"/>
            <a:ext cx="1798320" cy="601980"/>
          </a:xfrm>
          <a:custGeom>
            <a:avLst/>
            <a:gdLst/>
            <a:ahLst/>
            <a:cxnLst/>
            <a:rect l="l" t="t" r="r" b="b"/>
            <a:pathLst>
              <a:path w="1798320" h="601979">
                <a:moveTo>
                  <a:pt x="1697990" y="0"/>
                </a:moveTo>
                <a:lnTo>
                  <a:pt x="100330" y="0"/>
                </a:lnTo>
                <a:lnTo>
                  <a:pt x="61293" y="7884"/>
                </a:lnTo>
                <a:lnTo>
                  <a:pt x="29400" y="29386"/>
                </a:lnTo>
                <a:lnTo>
                  <a:pt x="7889" y="61277"/>
                </a:lnTo>
                <a:lnTo>
                  <a:pt x="0" y="100329"/>
                </a:lnTo>
                <a:lnTo>
                  <a:pt x="0" y="501649"/>
                </a:lnTo>
                <a:lnTo>
                  <a:pt x="7889" y="540702"/>
                </a:lnTo>
                <a:lnTo>
                  <a:pt x="29400" y="572593"/>
                </a:lnTo>
                <a:lnTo>
                  <a:pt x="61293" y="594095"/>
                </a:lnTo>
                <a:lnTo>
                  <a:pt x="100330" y="601979"/>
                </a:lnTo>
                <a:lnTo>
                  <a:pt x="1697990" y="601979"/>
                </a:lnTo>
                <a:lnTo>
                  <a:pt x="1737026" y="594095"/>
                </a:lnTo>
                <a:lnTo>
                  <a:pt x="1768919" y="572593"/>
                </a:lnTo>
                <a:lnTo>
                  <a:pt x="1790430" y="540702"/>
                </a:lnTo>
                <a:lnTo>
                  <a:pt x="1798320" y="501649"/>
                </a:lnTo>
                <a:lnTo>
                  <a:pt x="1798320" y="100329"/>
                </a:lnTo>
                <a:lnTo>
                  <a:pt x="1790430" y="61277"/>
                </a:lnTo>
                <a:lnTo>
                  <a:pt x="1768919" y="29386"/>
                </a:lnTo>
                <a:lnTo>
                  <a:pt x="1737026" y="7884"/>
                </a:lnTo>
                <a:lnTo>
                  <a:pt x="1697990" y="0"/>
                </a:lnTo>
                <a:close/>
              </a:path>
            </a:pathLst>
          </a:custGeom>
          <a:solidFill>
            <a:srgbClr val="FF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073400" y="5810567"/>
            <a:ext cx="1175385" cy="471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10"/>
              </a:spcBef>
            </a:pP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3.</a:t>
            </a:r>
            <a:r>
              <a:rPr sz="14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25"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PEN</a:t>
            </a:r>
            <a:r>
              <a:rPr sz="1450" b="1" spc="1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450" b="1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DIK</a:t>
            </a:r>
            <a:r>
              <a:rPr sz="14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4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171176" y="5948362"/>
            <a:ext cx="1018540" cy="471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6520" marR="5080" indent="-83820">
              <a:lnSpc>
                <a:spcPct val="101099"/>
              </a:lnSpc>
              <a:spcBef>
                <a:spcPts val="90"/>
              </a:spcBef>
            </a:pP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5.</a:t>
            </a:r>
            <a:r>
              <a:rPr sz="14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Arial"/>
                <a:cs typeface="Arial"/>
              </a:rPr>
              <a:t>REGION/ </a:t>
            </a:r>
            <a:r>
              <a:rPr sz="1450" b="1" spc="-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40" dirty="0">
                <a:solidFill>
                  <a:srgbClr val="FFFFFF"/>
                </a:solidFill>
                <a:latin typeface="Arial"/>
                <a:cs typeface="Arial"/>
              </a:rPr>
              <a:t>WILAYAH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800340" y="2961639"/>
            <a:ext cx="4398010" cy="2920365"/>
            <a:chOff x="7800340" y="2961639"/>
            <a:chExt cx="4398010" cy="2920365"/>
          </a:xfrm>
        </p:grpSpPr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00" y="4264659"/>
              <a:ext cx="1574800" cy="155955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9877425" y="4236084"/>
              <a:ext cx="1631950" cy="1617345"/>
            </a:xfrm>
            <a:custGeom>
              <a:avLst/>
              <a:gdLst/>
              <a:ahLst/>
              <a:cxnLst/>
              <a:rect l="l" t="t" r="r" b="b"/>
              <a:pathLst>
                <a:path w="1631950" h="1617345">
                  <a:moveTo>
                    <a:pt x="815975" y="0"/>
                  </a:moveTo>
                  <a:lnTo>
                    <a:pt x="899414" y="4063"/>
                  </a:lnTo>
                  <a:lnTo>
                    <a:pt x="980440" y="16382"/>
                  </a:lnTo>
                  <a:lnTo>
                    <a:pt x="1058545" y="36194"/>
                  </a:lnTo>
                  <a:lnTo>
                    <a:pt x="1133348" y="63245"/>
                  </a:lnTo>
                  <a:lnTo>
                    <a:pt x="1204976" y="97408"/>
                  </a:lnTo>
                  <a:lnTo>
                    <a:pt x="1272031" y="138175"/>
                  </a:lnTo>
                  <a:lnTo>
                    <a:pt x="1334897" y="184657"/>
                  </a:lnTo>
                  <a:lnTo>
                    <a:pt x="1392935" y="236854"/>
                  </a:lnTo>
                  <a:lnTo>
                    <a:pt x="1445514" y="294004"/>
                  </a:lnTo>
                  <a:lnTo>
                    <a:pt x="1492503" y="356107"/>
                  </a:lnTo>
                  <a:lnTo>
                    <a:pt x="1533652" y="422782"/>
                  </a:lnTo>
                  <a:lnTo>
                    <a:pt x="1567815" y="493648"/>
                  </a:lnTo>
                  <a:lnTo>
                    <a:pt x="1595374" y="568070"/>
                  </a:lnTo>
                  <a:lnTo>
                    <a:pt x="1615567" y="645540"/>
                  </a:lnTo>
                  <a:lnTo>
                    <a:pt x="1627885" y="725804"/>
                  </a:lnTo>
                  <a:lnTo>
                    <a:pt x="1631950" y="808482"/>
                  </a:lnTo>
                  <a:lnTo>
                    <a:pt x="1627885" y="891158"/>
                  </a:lnTo>
                  <a:lnTo>
                    <a:pt x="1615567" y="971422"/>
                  </a:lnTo>
                  <a:lnTo>
                    <a:pt x="1595374" y="1048765"/>
                  </a:lnTo>
                  <a:lnTo>
                    <a:pt x="1567815" y="1123187"/>
                  </a:lnTo>
                  <a:lnTo>
                    <a:pt x="1533652" y="1194053"/>
                  </a:lnTo>
                  <a:lnTo>
                    <a:pt x="1492503" y="1260728"/>
                  </a:lnTo>
                  <a:lnTo>
                    <a:pt x="1445514" y="1322831"/>
                  </a:lnTo>
                  <a:lnTo>
                    <a:pt x="1392935" y="1380032"/>
                  </a:lnTo>
                  <a:lnTo>
                    <a:pt x="1334897" y="1432255"/>
                  </a:lnTo>
                  <a:lnTo>
                    <a:pt x="1272031" y="1478699"/>
                  </a:lnTo>
                  <a:lnTo>
                    <a:pt x="1204976" y="1519402"/>
                  </a:lnTo>
                  <a:lnTo>
                    <a:pt x="1133348" y="1553565"/>
                  </a:lnTo>
                  <a:lnTo>
                    <a:pt x="1058545" y="1580718"/>
                  </a:lnTo>
                  <a:lnTo>
                    <a:pt x="980440" y="1600453"/>
                  </a:lnTo>
                  <a:lnTo>
                    <a:pt x="899414" y="1612798"/>
                  </a:lnTo>
                  <a:lnTo>
                    <a:pt x="815975" y="1616900"/>
                  </a:lnTo>
                  <a:lnTo>
                    <a:pt x="732535" y="1612798"/>
                  </a:lnTo>
                  <a:lnTo>
                    <a:pt x="651509" y="1600453"/>
                  </a:lnTo>
                  <a:lnTo>
                    <a:pt x="573404" y="1580718"/>
                  </a:lnTo>
                  <a:lnTo>
                    <a:pt x="498475" y="1553552"/>
                  </a:lnTo>
                  <a:lnTo>
                    <a:pt x="427354" y="1519402"/>
                  </a:lnTo>
                  <a:lnTo>
                    <a:pt x="359918" y="1478724"/>
                  </a:lnTo>
                  <a:lnTo>
                    <a:pt x="297052" y="1432255"/>
                  </a:lnTo>
                  <a:lnTo>
                    <a:pt x="239014" y="1380032"/>
                  </a:lnTo>
                  <a:lnTo>
                    <a:pt x="186435" y="1322831"/>
                  </a:lnTo>
                  <a:lnTo>
                    <a:pt x="139446" y="1260728"/>
                  </a:lnTo>
                  <a:lnTo>
                    <a:pt x="98678" y="1194053"/>
                  </a:lnTo>
                  <a:lnTo>
                    <a:pt x="64134" y="1123314"/>
                  </a:lnTo>
                  <a:lnTo>
                    <a:pt x="36575" y="1048765"/>
                  </a:lnTo>
                  <a:lnTo>
                    <a:pt x="16382" y="971422"/>
                  </a:lnTo>
                  <a:lnTo>
                    <a:pt x="4064" y="891032"/>
                  </a:lnTo>
                  <a:lnTo>
                    <a:pt x="0" y="808354"/>
                  </a:lnTo>
                  <a:lnTo>
                    <a:pt x="4064" y="725804"/>
                  </a:lnTo>
                  <a:lnTo>
                    <a:pt x="16382" y="645540"/>
                  </a:lnTo>
                  <a:lnTo>
                    <a:pt x="36575" y="568070"/>
                  </a:lnTo>
                  <a:lnTo>
                    <a:pt x="64134" y="493521"/>
                  </a:lnTo>
                  <a:lnTo>
                    <a:pt x="98678" y="422782"/>
                  </a:lnTo>
                  <a:lnTo>
                    <a:pt x="139446" y="356107"/>
                  </a:lnTo>
                  <a:lnTo>
                    <a:pt x="186435" y="294004"/>
                  </a:lnTo>
                  <a:lnTo>
                    <a:pt x="239014" y="236854"/>
                  </a:lnTo>
                  <a:lnTo>
                    <a:pt x="297052" y="184657"/>
                  </a:lnTo>
                  <a:lnTo>
                    <a:pt x="359918" y="138175"/>
                  </a:lnTo>
                  <a:lnTo>
                    <a:pt x="427354" y="97408"/>
                  </a:lnTo>
                  <a:lnTo>
                    <a:pt x="498475" y="63372"/>
                  </a:lnTo>
                  <a:lnTo>
                    <a:pt x="573404" y="36194"/>
                  </a:lnTo>
                  <a:lnTo>
                    <a:pt x="651509" y="16382"/>
                  </a:lnTo>
                  <a:lnTo>
                    <a:pt x="732535" y="4063"/>
                  </a:lnTo>
                  <a:lnTo>
                    <a:pt x="815975" y="0"/>
                  </a:lnTo>
                  <a:close/>
                </a:path>
              </a:pathLst>
            </a:custGeom>
            <a:ln w="57150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55480" y="3779519"/>
              <a:ext cx="2301494" cy="124231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80880" y="3804919"/>
              <a:ext cx="2197100" cy="113792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806690" y="2967989"/>
              <a:ext cx="4385310" cy="937260"/>
            </a:xfrm>
            <a:custGeom>
              <a:avLst/>
              <a:gdLst/>
              <a:ahLst/>
              <a:cxnLst/>
              <a:rect l="l" t="t" r="r" b="b"/>
              <a:pathLst>
                <a:path w="4385309" h="937260">
                  <a:moveTo>
                    <a:pt x="0" y="468630"/>
                  </a:moveTo>
                  <a:lnTo>
                    <a:pt x="10217" y="425178"/>
                  </a:lnTo>
                  <a:lnTo>
                    <a:pt x="40270" y="382844"/>
                  </a:lnTo>
                  <a:lnTo>
                    <a:pt x="70882" y="355329"/>
                  </a:lnTo>
                  <a:lnTo>
                    <a:pt x="109642" y="328440"/>
                  </a:lnTo>
                  <a:lnTo>
                    <a:pt x="156286" y="302229"/>
                  </a:lnTo>
                  <a:lnTo>
                    <a:pt x="210546" y="276747"/>
                  </a:lnTo>
                  <a:lnTo>
                    <a:pt x="272156" y="252048"/>
                  </a:lnTo>
                  <a:lnTo>
                    <a:pt x="340850" y="228181"/>
                  </a:lnTo>
                  <a:lnTo>
                    <a:pt x="377769" y="216577"/>
                  </a:lnTo>
                  <a:lnTo>
                    <a:pt x="416360" y="205201"/>
                  </a:lnTo>
                  <a:lnTo>
                    <a:pt x="456588" y="194059"/>
                  </a:lnTo>
                  <a:lnTo>
                    <a:pt x="498421" y="183157"/>
                  </a:lnTo>
                  <a:lnTo>
                    <a:pt x="541825" y="172503"/>
                  </a:lnTo>
                  <a:lnTo>
                    <a:pt x="586766" y="162103"/>
                  </a:lnTo>
                  <a:lnTo>
                    <a:pt x="633211" y="151963"/>
                  </a:lnTo>
                  <a:lnTo>
                    <a:pt x="681128" y="142089"/>
                  </a:lnTo>
                  <a:lnTo>
                    <a:pt x="730482" y="132489"/>
                  </a:lnTo>
                  <a:lnTo>
                    <a:pt x="781241" y="123169"/>
                  </a:lnTo>
                  <a:lnTo>
                    <a:pt x="833371" y="114134"/>
                  </a:lnTo>
                  <a:lnTo>
                    <a:pt x="886838" y="105392"/>
                  </a:lnTo>
                  <a:lnTo>
                    <a:pt x="941610" y="96950"/>
                  </a:lnTo>
                  <a:lnTo>
                    <a:pt x="997653" y="88813"/>
                  </a:lnTo>
                  <a:lnTo>
                    <a:pt x="1054934" y="80988"/>
                  </a:lnTo>
                  <a:lnTo>
                    <a:pt x="1113420" y="73481"/>
                  </a:lnTo>
                  <a:lnTo>
                    <a:pt x="1173076" y="66300"/>
                  </a:lnTo>
                  <a:lnTo>
                    <a:pt x="1233871" y="59450"/>
                  </a:lnTo>
                  <a:lnTo>
                    <a:pt x="1295770" y="52938"/>
                  </a:lnTo>
                  <a:lnTo>
                    <a:pt x="1358740" y="46770"/>
                  </a:lnTo>
                  <a:lnTo>
                    <a:pt x="1422748" y="40954"/>
                  </a:lnTo>
                  <a:lnTo>
                    <a:pt x="1487761" y="35495"/>
                  </a:lnTo>
                  <a:lnTo>
                    <a:pt x="1553745" y="30399"/>
                  </a:lnTo>
                  <a:lnTo>
                    <a:pt x="1620667" y="25675"/>
                  </a:lnTo>
                  <a:lnTo>
                    <a:pt x="1688494" y="21327"/>
                  </a:lnTo>
                  <a:lnTo>
                    <a:pt x="1757192" y="17362"/>
                  </a:lnTo>
                  <a:lnTo>
                    <a:pt x="1826729" y="13787"/>
                  </a:lnTo>
                  <a:lnTo>
                    <a:pt x="1897069" y="10608"/>
                  </a:lnTo>
                  <a:lnTo>
                    <a:pt x="1968182" y="7833"/>
                  </a:lnTo>
                  <a:lnTo>
                    <a:pt x="2040032" y="5466"/>
                  </a:lnTo>
                  <a:lnTo>
                    <a:pt x="2112587" y="3515"/>
                  </a:lnTo>
                  <a:lnTo>
                    <a:pt x="2185814" y="1987"/>
                  </a:lnTo>
                  <a:lnTo>
                    <a:pt x="2259679" y="887"/>
                  </a:lnTo>
                  <a:lnTo>
                    <a:pt x="2334148" y="222"/>
                  </a:lnTo>
                  <a:lnTo>
                    <a:pt x="2409189" y="0"/>
                  </a:lnTo>
                  <a:lnTo>
                    <a:pt x="2484231" y="222"/>
                  </a:lnTo>
                  <a:lnTo>
                    <a:pt x="2558700" y="887"/>
                  </a:lnTo>
                  <a:lnTo>
                    <a:pt x="2632565" y="1987"/>
                  </a:lnTo>
                  <a:lnTo>
                    <a:pt x="2705792" y="3515"/>
                  </a:lnTo>
                  <a:lnTo>
                    <a:pt x="2778347" y="5466"/>
                  </a:lnTo>
                  <a:lnTo>
                    <a:pt x="2850197" y="7833"/>
                  </a:lnTo>
                  <a:lnTo>
                    <a:pt x="2921310" y="10608"/>
                  </a:lnTo>
                  <a:lnTo>
                    <a:pt x="2991650" y="13787"/>
                  </a:lnTo>
                  <a:lnTo>
                    <a:pt x="3061187" y="17362"/>
                  </a:lnTo>
                  <a:lnTo>
                    <a:pt x="3129885" y="21327"/>
                  </a:lnTo>
                  <a:lnTo>
                    <a:pt x="3197712" y="25675"/>
                  </a:lnTo>
                  <a:lnTo>
                    <a:pt x="3264634" y="30399"/>
                  </a:lnTo>
                  <a:lnTo>
                    <a:pt x="3330618" y="35495"/>
                  </a:lnTo>
                  <a:lnTo>
                    <a:pt x="3395631" y="40954"/>
                  </a:lnTo>
                  <a:lnTo>
                    <a:pt x="3459639" y="46770"/>
                  </a:lnTo>
                  <a:lnTo>
                    <a:pt x="3522609" y="52938"/>
                  </a:lnTo>
                  <a:lnTo>
                    <a:pt x="3584508" y="59450"/>
                  </a:lnTo>
                  <a:lnTo>
                    <a:pt x="3645303" y="66300"/>
                  </a:lnTo>
                  <a:lnTo>
                    <a:pt x="3704959" y="73481"/>
                  </a:lnTo>
                  <a:lnTo>
                    <a:pt x="3763445" y="80988"/>
                  </a:lnTo>
                  <a:lnTo>
                    <a:pt x="3820726" y="88813"/>
                  </a:lnTo>
                  <a:lnTo>
                    <a:pt x="3876769" y="96950"/>
                  </a:lnTo>
                  <a:lnTo>
                    <a:pt x="3931541" y="105392"/>
                  </a:lnTo>
                  <a:lnTo>
                    <a:pt x="3985008" y="114134"/>
                  </a:lnTo>
                  <a:lnTo>
                    <a:pt x="4037138" y="123169"/>
                  </a:lnTo>
                  <a:lnTo>
                    <a:pt x="4087897" y="132489"/>
                  </a:lnTo>
                  <a:lnTo>
                    <a:pt x="4137251" y="142089"/>
                  </a:lnTo>
                  <a:lnTo>
                    <a:pt x="4185168" y="151963"/>
                  </a:lnTo>
                  <a:lnTo>
                    <a:pt x="4231613" y="162103"/>
                  </a:lnTo>
                  <a:lnTo>
                    <a:pt x="4276554" y="172503"/>
                  </a:lnTo>
                  <a:lnTo>
                    <a:pt x="4319958" y="183157"/>
                  </a:lnTo>
                  <a:lnTo>
                    <a:pt x="4361791" y="194059"/>
                  </a:lnTo>
                  <a:lnTo>
                    <a:pt x="4385309" y="200573"/>
                  </a:lnTo>
                </a:path>
                <a:path w="4385309" h="937260">
                  <a:moveTo>
                    <a:pt x="4385309" y="736686"/>
                  </a:moveTo>
                  <a:lnTo>
                    <a:pt x="4319958" y="754102"/>
                  </a:lnTo>
                  <a:lnTo>
                    <a:pt x="4276554" y="764756"/>
                  </a:lnTo>
                  <a:lnTo>
                    <a:pt x="4231613" y="775156"/>
                  </a:lnTo>
                  <a:lnTo>
                    <a:pt x="4185168" y="785296"/>
                  </a:lnTo>
                  <a:lnTo>
                    <a:pt x="4137251" y="795170"/>
                  </a:lnTo>
                  <a:lnTo>
                    <a:pt x="4087897" y="804770"/>
                  </a:lnTo>
                  <a:lnTo>
                    <a:pt x="4037138" y="814090"/>
                  </a:lnTo>
                  <a:lnTo>
                    <a:pt x="3985008" y="823125"/>
                  </a:lnTo>
                  <a:lnTo>
                    <a:pt x="3931541" y="831867"/>
                  </a:lnTo>
                  <a:lnTo>
                    <a:pt x="3876769" y="840309"/>
                  </a:lnTo>
                  <a:lnTo>
                    <a:pt x="3820726" y="848446"/>
                  </a:lnTo>
                  <a:lnTo>
                    <a:pt x="3763445" y="856271"/>
                  </a:lnTo>
                  <a:lnTo>
                    <a:pt x="3704959" y="863778"/>
                  </a:lnTo>
                  <a:lnTo>
                    <a:pt x="3645303" y="870959"/>
                  </a:lnTo>
                  <a:lnTo>
                    <a:pt x="3584508" y="877809"/>
                  </a:lnTo>
                  <a:lnTo>
                    <a:pt x="3522609" y="884321"/>
                  </a:lnTo>
                  <a:lnTo>
                    <a:pt x="3459639" y="890489"/>
                  </a:lnTo>
                  <a:lnTo>
                    <a:pt x="3395631" y="896305"/>
                  </a:lnTo>
                  <a:lnTo>
                    <a:pt x="3330618" y="901764"/>
                  </a:lnTo>
                  <a:lnTo>
                    <a:pt x="3264634" y="906860"/>
                  </a:lnTo>
                  <a:lnTo>
                    <a:pt x="3197712" y="911584"/>
                  </a:lnTo>
                  <a:lnTo>
                    <a:pt x="3129885" y="915932"/>
                  </a:lnTo>
                  <a:lnTo>
                    <a:pt x="3061187" y="919897"/>
                  </a:lnTo>
                  <a:lnTo>
                    <a:pt x="2991650" y="923472"/>
                  </a:lnTo>
                  <a:lnTo>
                    <a:pt x="2921310" y="926651"/>
                  </a:lnTo>
                  <a:lnTo>
                    <a:pt x="2850197" y="929426"/>
                  </a:lnTo>
                  <a:lnTo>
                    <a:pt x="2778347" y="931793"/>
                  </a:lnTo>
                  <a:lnTo>
                    <a:pt x="2705792" y="933744"/>
                  </a:lnTo>
                  <a:lnTo>
                    <a:pt x="2632565" y="935272"/>
                  </a:lnTo>
                  <a:lnTo>
                    <a:pt x="2558700" y="936372"/>
                  </a:lnTo>
                  <a:lnTo>
                    <a:pt x="2484231" y="937037"/>
                  </a:lnTo>
                  <a:lnTo>
                    <a:pt x="2409189" y="937260"/>
                  </a:lnTo>
                  <a:lnTo>
                    <a:pt x="2334148" y="937037"/>
                  </a:lnTo>
                  <a:lnTo>
                    <a:pt x="2259679" y="936372"/>
                  </a:lnTo>
                  <a:lnTo>
                    <a:pt x="2185814" y="935272"/>
                  </a:lnTo>
                  <a:lnTo>
                    <a:pt x="2112587" y="933744"/>
                  </a:lnTo>
                  <a:lnTo>
                    <a:pt x="2040032" y="931793"/>
                  </a:lnTo>
                  <a:lnTo>
                    <a:pt x="1968182" y="929426"/>
                  </a:lnTo>
                  <a:lnTo>
                    <a:pt x="1897069" y="926651"/>
                  </a:lnTo>
                  <a:lnTo>
                    <a:pt x="1826729" y="923472"/>
                  </a:lnTo>
                  <a:lnTo>
                    <a:pt x="1757192" y="919897"/>
                  </a:lnTo>
                  <a:lnTo>
                    <a:pt x="1688494" y="915932"/>
                  </a:lnTo>
                  <a:lnTo>
                    <a:pt x="1620667" y="911584"/>
                  </a:lnTo>
                  <a:lnTo>
                    <a:pt x="1553745" y="906860"/>
                  </a:lnTo>
                  <a:lnTo>
                    <a:pt x="1487761" y="901764"/>
                  </a:lnTo>
                  <a:lnTo>
                    <a:pt x="1422748" y="896305"/>
                  </a:lnTo>
                  <a:lnTo>
                    <a:pt x="1358740" y="890489"/>
                  </a:lnTo>
                  <a:lnTo>
                    <a:pt x="1295770" y="884321"/>
                  </a:lnTo>
                  <a:lnTo>
                    <a:pt x="1233871" y="877809"/>
                  </a:lnTo>
                  <a:lnTo>
                    <a:pt x="1173076" y="870959"/>
                  </a:lnTo>
                  <a:lnTo>
                    <a:pt x="1113420" y="863778"/>
                  </a:lnTo>
                  <a:lnTo>
                    <a:pt x="1054934" y="856271"/>
                  </a:lnTo>
                  <a:lnTo>
                    <a:pt x="997653" y="848446"/>
                  </a:lnTo>
                  <a:lnTo>
                    <a:pt x="941610" y="840309"/>
                  </a:lnTo>
                  <a:lnTo>
                    <a:pt x="886838" y="831867"/>
                  </a:lnTo>
                  <a:lnTo>
                    <a:pt x="833371" y="823125"/>
                  </a:lnTo>
                  <a:lnTo>
                    <a:pt x="781241" y="814090"/>
                  </a:lnTo>
                  <a:lnTo>
                    <a:pt x="730482" y="804770"/>
                  </a:lnTo>
                  <a:lnTo>
                    <a:pt x="681128" y="795170"/>
                  </a:lnTo>
                  <a:lnTo>
                    <a:pt x="633211" y="785296"/>
                  </a:lnTo>
                  <a:lnTo>
                    <a:pt x="586766" y="775156"/>
                  </a:lnTo>
                  <a:lnTo>
                    <a:pt x="541825" y="764756"/>
                  </a:lnTo>
                  <a:lnTo>
                    <a:pt x="498421" y="754102"/>
                  </a:lnTo>
                  <a:lnTo>
                    <a:pt x="456588" y="743200"/>
                  </a:lnTo>
                  <a:lnTo>
                    <a:pt x="416360" y="732058"/>
                  </a:lnTo>
                  <a:lnTo>
                    <a:pt x="377769" y="720682"/>
                  </a:lnTo>
                  <a:lnTo>
                    <a:pt x="340850" y="709078"/>
                  </a:lnTo>
                  <a:lnTo>
                    <a:pt x="272156" y="685211"/>
                  </a:lnTo>
                  <a:lnTo>
                    <a:pt x="210546" y="660512"/>
                  </a:lnTo>
                  <a:lnTo>
                    <a:pt x="156286" y="635030"/>
                  </a:lnTo>
                  <a:lnTo>
                    <a:pt x="109642" y="608819"/>
                  </a:lnTo>
                  <a:lnTo>
                    <a:pt x="70882" y="581930"/>
                  </a:lnTo>
                  <a:lnTo>
                    <a:pt x="40270" y="554415"/>
                  </a:lnTo>
                  <a:lnTo>
                    <a:pt x="10217" y="512081"/>
                  </a:lnTo>
                  <a:lnTo>
                    <a:pt x="1146" y="483227"/>
                  </a:lnTo>
                  <a:lnTo>
                    <a:pt x="0" y="46863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0919" y="1699260"/>
              <a:ext cx="10261600" cy="3296920"/>
            </a:xfrm>
            <a:custGeom>
              <a:avLst/>
              <a:gdLst/>
              <a:ahLst/>
              <a:cxnLst/>
              <a:rect l="l" t="t" r="r" b="b"/>
              <a:pathLst>
                <a:path w="10261600" h="3296920">
                  <a:moveTo>
                    <a:pt x="9712071" y="0"/>
                  </a:moveTo>
                  <a:lnTo>
                    <a:pt x="549529" y="0"/>
                  </a:lnTo>
                  <a:lnTo>
                    <a:pt x="502110" y="2016"/>
                  </a:lnTo>
                  <a:lnTo>
                    <a:pt x="455812" y="7957"/>
                  </a:lnTo>
                  <a:lnTo>
                    <a:pt x="410800" y="17656"/>
                  </a:lnTo>
                  <a:lnTo>
                    <a:pt x="367238" y="30950"/>
                  </a:lnTo>
                  <a:lnTo>
                    <a:pt x="325292" y="47673"/>
                  </a:lnTo>
                  <a:lnTo>
                    <a:pt x="285126" y="67660"/>
                  </a:lnTo>
                  <a:lnTo>
                    <a:pt x="246905" y="90746"/>
                  </a:lnTo>
                  <a:lnTo>
                    <a:pt x="210794" y="116767"/>
                  </a:lnTo>
                  <a:lnTo>
                    <a:pt x="176958" y="145558"/>
                  </a:lnTo>
                  <a:lnTo>
                    <a:pt x="145562" y="176953"/>
                  </a:lnTo>
                  <a:lnTo>
                    <a:pt x="116771" y="210789"/>
                  </a:lnTo>
                  <a:lnTo>
                    <a:pt x="90749" y="246899"/>
                  </a:lnTo>
                  <a:lnTo>
                    <a:pt x="67662" y="285120"/>
                  </a:lnTo>
                  <a:lnTo>
                    <a:pt x="47675" y="325287"/>
                  </a:lnTo>
                  <a:lnTo>
                    <a:pt x="30951" y="367233"/>
                  </a:lnTo>
                  <a:lnTo>
                    <a:pt x="17657" y="410796"/>
                  </a:lnTo>
                  <a:lnTo>
                    <a:pt x="7957" y="455809"/>
                  </a:lnTo>
                  <a:lnTo>
                    <a:pt x="2016" y="502108"/>
                  </a:lnTo>
                  <a:lnTo>
                    <a:pt x="0" y="549528"/>
                  </a:lnTo>
                  <a:lnTo>
                    <a:pt x="0" y="2747391"/>
                  </a:lnTo>
                  <a:lnTo>
                    <a:pt x="2016" y="2794811"/>
                  </a:lnTo>
                  <a:lnTo>
                    <a:pt x="7957" y="2841110"/>
                  </a:lnTo>
                  <a:lnTo>
                    <a:pt x="17657" y="2886123"/>
                  </a:lnTo>
                  <a:lnTo>
                    <a:pt x="30951" y="2929686"/>
                  </a:lnTo>
                  <a:lnTo>
                    <a:pt x="47675" y="2971632"/>
                  </a:lnTo>
                  <a:lnTo>
                    <a:pt x="67662" y="3011799"/>
                  </a:lnTo>
                  <a:lnTo>
                    <a:pt x="90749" y="3050020"/>
                  </a:lnTo>
                  <a:lnTo>
                    <a:pt x="116771" y="3086130"/>
                  </a:lnTo>
                  <a:lnTo>
                    <a:pt x="145562" y="3119966"/>
                  </a:lnTo>
                  <a:lnTo>
                    <a:pt x="176958" y="3151361"/>
                  </a:lnTo>
                  <a:lnTo>
                    <a:pt x="210794" y="3180152"/>
                  </a:lnTo>
                  <a:lnTo>
                    <a:pt x="246905" y="3206173"/>
                  </a:lnTo>
                  <a:lnTo>
                    <a:pt x="285126" y="3229259"/>
                  </a:lnTo>
                  <a:lnTo>
                    <a:pt x="325292" y="3249246"/>
                  </a:lnTo>
                  <a:lnTo>
                    <a:pt x="367238" y="3265969"/>
                  </a:lnTo>
                  <a:lnTo>
                    <a:pt x="410800" y="3279263"/>
                  </a:lnTo>
                  <a:lnTo>
                    <a:pt x="455812" y="3288962"/>
                  </a:lnTo>
                  <a:lnTo>
                    <a:pt x="502110" y="3294903"/>
                  </a:lnTo>
                  <a:lnTo>
                    <a:pt x="549529" y="3296920"/>
                  </a:lnTo>
                  <a:lnTo>
                    <a:pt x="9712071" y="3296920"/>
                  </a:lnTo>
                  <a:lnTo>
                    <a:pt x="9759491" y="3294903"/>
                  </a:lnTo>
                  <a:lnTo>
                    <a:pt x="9805790" y="3288962"/>
                  </a:lnTo>
                  <a:lnTo>
                    <a:pt x="9850803" y="3279263"/>
                  </a:lnTo>
                  <a:lnTo>
                    <a:pt x="9894366" y="3265969"/>
                  </a:lnTo>
                  <a:lnTo>
                    <a:pt x="9936312" y="3249246"/>
                  </a:lnTo>
                  <a:lnTo>
                    <a:pt x="9976479" y="3229259"/>
                  </a:lnTo>
                  <a:lnTo>
                    <a:pt x="10014700" y="3206173"/>
                  </a:lnTo>
                  <a:lnTo>
                    <a:pt x="10050810" y="3180152"/>
                  </a:lnTo>
                  <a:lnTo>
                    <a:pt x="10084646" y="3151361"/>
                  </a:lnTo>
                  <a:lnTo>
                    <a:pt x="10116041" y="3119966"/>
                  </a:lnTo>
                  <a:lnTo>
                    <a:pt x="10144832" y="3086130"/>
                  </a:lnTo>
                  <a:lnTo>
                    <a:pt x="10170853" y="3050020"/>
                  </a:lnTo>
                  <a:lnTo>
                    <a:pt x="10193939" y="3011799"/>
                  </a:lnTo>
                  <a:lnTo>
                    <a:pt x="10213926" y="2971632"/>
                  </a:lnTo>
                  <a:lnTo>
                    <a:pt x="10230649" y="2929686"/>
                  </a:lnTo>
                  <a:lnTo>
                    <a:pt x="10243943" y="2886123"/>
                  </a:lnTo>
                  <a:lnTo>
                    <a:pt x="10253642" y="2841110"/>
                  </a:lnTo>
                  <a:lnTo>
                    <a:pt x="10259583" y="2794811"/>
                  </a:lnTo>
                  <a:lnTo>
                    <a:pt x="10261600" y="2747391"/>
                  </a:lnTo>
                  <a:lnTo>
                    <a:pt x="10261600" y="549528"/>
                  </a:lnTo>
                  <a:lnTo>
                    <a:pt x="10259583" y="502108"/>
                  </a:lnTo>
                  <a:lnTo>
                    <a:pt x="10253642" y="455809"/>
                  </a:lnTo>
                  <a:lnTo>
                    <a:pt x="10243943" y="410796"/>
                  </a:lnTo>
                  <a:lnTo>
                    <a:pt x="10230649" y="367233"/>
                  </a:lnTo>
                  <a:lnTo>
                    <a:pt x="10213926" y="325287"/>
                  </a:lnTo>
                  <a:lnTo>
                    <a:pt x="10193939" y="285120"/>
                  </a:lnTo>
                  <a:lnTo>
                    <a:pt x="10170853" y="246899"/>
                  </a:lnTo>
                  <a:lnTo>
                    <a:pt x="10144832" y="210789"/>
                  </a:lnTo>
                  <a:lnTo>
                    <a:pt x="10116041" y="176953"/>
                  </a:lnTo>
                  <a:lnTo>
                    <a:pt x="10084646" y="145558"/>
                  </a:lnTo>
                  <a:lnTo>
                    <a:pt x="10050810" y="116767"/>
                  </a:lnTo>
                  <a:lnTo>
                    <a:pt x="10014700" y="90746"/>
                  </a:lnTo>
                  <a:lnTo>
                    <a:pt x="9976479" y="67660"/>
                  </a:lnTo>
                  <a:lnTo>
                    <a:pt x="9936312" y="47673"/>
                  </a:lnTo>
                  <a:lnTo>
                    <a:pt x="9894366" y="30950"/>
                  </a:lnTo>
                  <a:lnTo>
                    <a:pt x="9850803" y="17656"/>
                  </a:lnTo>
                  <a:lnTo>
                    <a:pt x="9805790" y="7957"/>
                  </a:lnTo>
                  <a:lnTo>
                    <a:pt x="9759491" y="2016"/>
                  </a:lnTo>
                  <a:lnTo>
                    <a:pt x="971207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11897" y="1752917"/>
            <a:ext cx="9886315" cy="296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marR="207645" indent="-1905" algn="ctr">
              <a:lnSpc>
                <a:spcPct val="100000"/>
              </a:lnSpc>
              <a:spcBef>
                <a:spcPts val="100"/>
              </a:spcBef>
            </a:pPr>
            <a:r>
              <a:rPr sz="4000" b="1" spc="-10" dirty="0">
                <a:solidFill>
                  <a:srgbClr val="FF0000"/>
                </a:solidFill>
                <a:latin typeface="Calibri"/>
                <a:cs typeface="Calibri"/>
              </a:rPr>
              <a:t>Satuan</a:t>
            </a:r>
            <a:r>
              <a:rPr sz="4000" b="1" spc="1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0000"/>
                </a:solidFill>
                <a:latin typeface="Calibri"/>
                <a:cs typeface="Calibri"/>
              </a:rPr>
              <a:t>pendidikan</a:t>
            </a:r>
            <a:r>
              <a:rPr sz="4000" b="1" spc="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formal,</a:t>
            </a:r>
            <a:r>
              <a:rPr sz="3200" b="1" spc="1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nonformal,</a:t>
            </a:r>
            <a:r>
              <a:rPr sz="3200" b="1" spc="1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dan 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informal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yang</a:t>
            </a:r>
            <a:r>
              <a:rPr sz="3200" b="1" spc="125" dirty="0">
                <a:latin typeface="Calibri"/>
                <a:cs typeface="Calibri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Calibri"/>
                <a:cs typeface="Calibri"/>
              </a:rPr>
              <a:t>mampu</a:t>
            </a:r>
            <a:r>
              <a:rPr sz="40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spc="-15" dirty="0">
                <a:solidFill>
                  <a:srgbClr val="FF0000"/>
                </a:solidFill>
                <a:latin typeface="Calibri"/>
                <a:cs typeface="Calibri"/>
              </a:rPr>
              <a:t>memberikan</a:t>
            </a:r>
            <a:r>
              <a:rPr sz="40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spc="-5" dirty="0">
                <a:solidFill>
                  <a:srgbClr val="FF0000"/>
                </a:solidFill>
                <a:latin typeface="Calibri"/>
                <a:cs typeface="Calibri"/>
              </a:rPr>
              <a:t>pemenuhan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000" b="1" i="1" spc="-5" dirty="0">
                <a:solidFill>
                  <a:srgbClr val="FF0000"/>
                </a:solidFill>
                <a:latin typeface="Calibri"/>
                <a:cs typeface="Calibri"/>
              </a:rPr>
              <a:t>hak</a:t>
            </a:r>
            <a:r>
              <a:rPr sz="40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Calibri"/>
                <a:cs typeface="Calibri"/>
              </a:rPr>
              <a:t>dan</a:t>
            </a:r>
            <a:r>
              <a:rPr sz="40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spc="-5" dirty="0">
                <a:solidFill>
                  <a:srgbClr val="FF0000"/>
                </a:solidFill>
                <a:latin typeface="Calibri"/>
                <a:cs typeface="Calibri"/>
              </a:rPr>
              <a:t>perlindungan</a:t>
            </a:r>
            <a:r>
              <a:rPr sz="4000" b="1" i="1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spc="-5" dirty="0">
                <a:solidFill>
                  <a:srgbClr val="FF0000"/>
                </a:solidFill>
                <a:latin typeface="Calibri"/>
                <a:cs typeface="Calibri"/>
              </a:rPr>
              <a:t>khusus</a:t>
            </a:r>
            <a:r>
              <a:rPr sz="4000" b="1" i="1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Calibri"/>
                <a:cs typeface="Calibri"/>
              </a:rPr>
              <a:t>bagi</a:t>
            </a:r>
            <a:r>
              <a:rPr sz="40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anak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termasuk</a:t>
            </a:r>
            <a:endParaRPr sz="3200">
              <a:latin typeface="Calibri"/>
              <a:cs typeface="Calibri"/>
            </a:endParaRPr>
          </a:p>
          <a:p>
            <a:pPr marL="334645" marR="328295" algn="ctr">
              <a:lnSpc>
                <a:spcPts val="4060"/>
              </a:lnSpc>
              <a:spcBef>
                <a:spcPts val="685"/>
              </a:spcBef>
            </a:pPr>
            <a:r>
              <a:rPr sz="4000" b="1" i="1" spc="-15" dirty="0">
                <a:solidFill>
                  <a:srgbClr val="FF0000"/>
                </a:solidFill>
                <a:latin typeface="Calibri"/>
                <a:cs typeface="Calibri"/>
              </a:rPr>
              <a:t>mekanisme</a:t>
            </a:r>
            <a:r>
              <a:rPr sz="40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Calibri"/>
                <a:cs typeface="Calibri"/>
              </a:rPr>
              <a:t>pengaduan</a:t>
            </a:r>
            <a:r>
              <a:rPr sz="40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untuk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penanganan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kasus </a:t>
            </a:r>
            <a:r>
              <a:rPr sz="3200" b="1" spc="-7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di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satuan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pendidikan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1920" y="208279"/>
            <a:ext cx="11737340" cy="6438900"/>
            <a:chOff x="121920" y="208279"/>
            <a:chExt cx="11737340" cy="64389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" y="4155439"/>
              <a:ext cx="2766060" cy="24917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6479" y="4155439"/>
              <a:ext cx="3192779" cy="24917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50239" y="208279"/>
              <a:ext cx="11163300" cy="784860"/>
            </a:xfrm>
            <a:custGeom>
              <a:avLst/>
              <a:gdLst/>
              <a:ahLst/>
              <a:cxnLst/>
              <a:rect l="l" t="t" r="r" b="b"/>
              <a:pathLst>
                <a:path w="11163300" h="784860">
                  <a:moveTo>
                    <a:pt x="11032490" y="0"/>
                  </a:moveTo>
                  <a:lnTo>
                    <a:pt x="130809" y="0"/>
                  </a:lnTo>
                  <a:lnTo>
                    <a:pt x="79895" y="10277"/>
                  </a:lnTo>
                  <a:lnTo>
                    <a:pt x="38315" y="38306"/>
                  </a:lnTo>
                  <a:lnTo>
                    <a:pt x="10280" y="79884"/>
                  </a:lnTo>
                  <a:lnTo>
                    <a:pt x="0" y="130810"/>
                  </a:lnTo>
                  <a:lnTo>
                    <a:pt x="0" y="654050"/>
                  </a:lnTo>
                  <a:lnTo>
                    <a:pt x="10280" y="704975"/>
                  </a:lnTo>
                  <a:lnTo>
                    <a:pt x="38315" y="746553"/>
                  </a:lnTo>
                  <a:lnTo>
                    <a:pt x="79895" y="774582"/>
                  </a:lnTo>
                  <a:lnTo>
                    <a:pt x="130809" y="784860"/>
                  </a:lnTo>
                  <a:lnTo>
                    <a:pt x="11032490" y="784860"/>
                  </a:lnTo>
                  <a:lnTo>
                    <a:pt x="11083415" y="774582"/>
                  </a:lnTo>
                  <a:lnTo>
                    <a:pt x="11124993" y="746553"/>
                  </a:lnTo>
                  <a:lnTo>
                    <a:pt x="11153022" y="704975"/>
                  </a:lnTo>
                  <a:lnTo>
                    <a:pt x="11163300" y="654050"/>
                  </a:lnTo>
                  <a:lnTo>
                    <a:pt x="11163300" y="130810"/>
                  </a:lnTo>
                  <a:lnTo>
                    <a:pt x="11153022" y="79884"/>
                  </a:lnTo>
                  <a:lnTo>
                    <a:pt x="11124993" y="38306"/>
                  </a:lnTo>
                  <a:lnTo>
                    <a:pt x="11083415" y="10277"/>
                  </a:lnTo>
                  <a:lnTo>
                    <a:pt x="1103249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403725" y="277431"/>
            <a:ext cx="365632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000000"/>
                </a:solidFill>
              </a:rPr>
              <a:t>DEFINISI</a:t>
            </a:r>
            <a:r>
              <a:rPr sz="4000" spc="-65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SRA</a:t>
            </a:r>
            <a:endParaRPr sz="4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7459" y="3944355"/>
            <a:ext cx="1554480" cy="11635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8059" y="5326769"/>
            <a:ext cx="2075180" cy="14093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00579" y="2544671"/>
            <a:ext cx="2143760" cy="132882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7160" y="1036319"/>
            <a:ext cx="7495540" cy="2684780"/>
            <a:chOff x="137160" y="1036319"/>
            <a:chExt cx="7495540" cy="268478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160" y="1148001"/>
              <a:ext cx="2024380" cy="128531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97380" y="1036319"/>
              <a:ext cx="3594100" cy="1313180"/>
            </a:xfrm>
            <a:custGeom>
              <a:avLst/>
              <a:gdLst/>
              <a:ahLst/>
              <a:cxnLst/>
              <a:rect l="l" t="t" r="r" b="b"/>
              <a:pathLst>
                <a:path w="3594100" h="1313180">
                  <a:moveTo>
                    <a:pt x="3375279" y="0"/>
                  </a:moveTo>
                  <a:lnTo>
                    <a:pt x="218820" y="0"/>
                  </a:lnTo>
                  <a:lnTo>
                    <a:pt x="168670" y="5783"/>
                  </a:lnTo>
                  <a:lnTo>
                    <a:pt x="122621" y="22254"/>
                  </a:lnTo>
                  <a:lnTo>
                    <a:pt x="81990" y="48095"/>
                  </a:lnTo>
                  <a:lnTo>
                    <a:pt x="48095" y="81990"/>
                  </a:lnTo>
                  <a:lnTo>
                    <a:pt x="22254" y="122621"/>
                  </a:lnTo>
                  <a:lnTo>
                    <a:pt x="5783" y="168670"/>
                  </a:lnTo>
                  <a:lnTo>
                    <a:pt x="0" y="218820"/>
                  </a:lnTo>
                  <a:lnTo>
                    <a:pt x="0" y="1094358"/>
                  </a:lnTo>
                  <a:lnTo>
                    <a:pt x="5783" y="1144509"/>
                  </a:lnTo>
                  <a:lnTo>
                    <a:pt x="22254" y="1190558"/>
                  </a:lnTo>
                  <a:lnTo>
                    <a:pt x="48095" y="1231189"/>
                  </a:lnTo>
                  <a:lnTo>
                    <a:pt x="81990" y="1265084"/>
                  </a:lnTo>
                  <a:lnTo>
                    <a:pt x="122621" y="1290925"/>
                  </a:lnTo>
                  <a:lnTo>
                    <a:pt x="168670" y="1307396"/>
                  </a:lnTo>
                  <a:lnTo>
                    <a:pt x="218820" y="1313179"/>
                  </a:lnTo>
                  <a:lnTo>
                    <a:pt x="3375279" y="1313179"/>
                  </a:lnTo>
                  <a:lnTo>
                    <a:pt x="3425429" y="1307396"/>
                  </a:lnTo>
                  <a:lnTo>
                    <a:pt x="3471478" y="1290925"/>
                  </a:lnTo>
                  <a:lnTo>
                    <a:pt x="3512109" y="1265084"/>
                  </a:lnTo>
                  <a:lnTo>
                    <a:pt x="3546004" y="1231189"/>
                  </a:lnTo>
                  <a:lnTo>
                    <a:pt x="3571845" y="1190558"/>
                  </a:lnTo>
                  <a:lnTo>
                    <a:pt x="3588316" y="1144509"/>
                  </a:lnTo>
                  <a:lnTo>
                    <a:pt x="3594100" y="1094358"/>
                  </a:lnTo>
                  <a:lnTo>
                    <a:pt x="3594100" y="218820"/>
                  </a:lnTo>
                  <a:lnTo>
                    <a:pt x="3588316" y="168670"/>
                  </a:lnTo>
                  <a:lnTo>
                    <a:pt x="3571845" y="122621"/>
                  </a:lnTo>
                  <a:lnTo>
                    <a:pt x="3546004" y="81990"/>
                  </a:lnTo>
                  <a:lnTo>
                    <a:pt x="3512109" y="48095"/>
                  </a:lnTo>
                  <a:lnTo>
                    <a:pt x="3471478" y="22254"/>
                  </a:lnTo>
                  <a:lnTo>
                    <a:pt x="3425429" y="5783"/>
                  </a:lnTo>
                  <a:lnTo>
                    <a:pt x="3375279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0000" y="2407919"/>
              <a:ext cx="3822700" cy="1313180"/>
            </a:xfrm>
            <a:custGeom>
              <a:avLst/>
              <a:gdLst/>
              <a:ahLst/>
              <a:cxnLst/>
              <a:rect l="l" t="t" r="r" b="b"/>
              <a:pathLst>
                <a:path w="3822700" h="1313179">
                  <a:moveTo>
                    <a:pt x="3603879" y="0"/>
                  </a:moveTo>
                  <a:lnTo>
                    <a:pt x="218821" y="0"/>
                  </a:lnTo>
                  <a:lnTo>
                    <a:pt x="168670" y="5783"/>
                  </a:lnTo>
                  <a:lnTo>
                    <a:pt x="122621" y="22254"/>
                  </a:lnTo>
                  <a:lnTo>
                    <a:pt x="81990" y="48095"/>
                  </a:lnTo>
                  <a:lnTo>
                    <a:pt x="48095" y="81990"/>
                  </a:lnTo>
                  <a:lnTo>
                    <a:pt x="22254" y="122621"/>
                  </a:lnTo>
                  <a:lnTo>
                    <a:pt x="5783" y="168670"/>
                  </a:lnTo>
                  <a:lnTo>
                    <a:pt x="0" y="218820"/>
                  </a:lnTo>
                  <a:lnTo>
                    <a:pt x="0" y="1094358"/>
                  </a:lnTo>
                  <a:lnTo>
                    <a:pt x="5783" y="1144509"/>
                  </a:lnTo>
                  <a:lnTo>
                    <a:pt x="22254" y="1190558"/>
                  </a:lnTo>
                  <a:lnTo>
                    <a:pt x="48095" y="1231189"/>
                  </a:lnTo>
                  <a:lnTo>
                    <a:pt x="81990" y="1265084"/>
                  </a:lnTo>
                  <a:lnTo>
                    <a:pt x="122621" y="1290925"/>
                  </a:lnTo>
                  <a:lnTo>
                    <a:pt x="168670" y="1307396"/>
                  </a:lnTo>
                  <a:lnTo>
                    <a:pt x="218821" y="1313179"/>
                  </a:lnTo>
                  <a:lnTo>
                    <a:pt x="3603879" y="1313179"/>
                  </a:lnTo>
                  <a:lnTo>
                    <a:pt x="3654029" y="1307396"/>
                  </a:lnTo>
                  <a:lnTo>
                    <a:pt x="3700078" y="1290925"/>
                  </a:lnTo>
                  <a:lnTo>
                    <a:pt x="3740709" y="1265084"/>
                  </a:lnTo>
                  <a:lnTo>
                    <a:pt x="3774604" y="1231189"/>
                  </a:lnTo>
                  <a:lnTo>
                    <a:pt x="3800445" y="1190558"/>
                  </a:lnTo>
                  <a:lnTo>
                    <a:pt x="3816916" y="1144509"/>
                  </a:lnTo>
                  <a:lnTo>
                    <a:pt x="3822700" y="1094358"/>
                  </a:lnTo>
                  <a:lnTo>
                    <a:pt x="3822700" y="218820"/>
                  </a:lnTo>
                  <a:lnTo>
                    <a:pt x="3816916" y="168670"/>
                  </a:lnTo>
                  <a:lnTo>
                    <a:pt x="3800445" y="122621"/>
                  </a:lnTo>
                  <a:lnTo>
                    <a:pt x="3774604" y="81990"/>
                  </a:lnTo>
                  <a:lnTo>
                    <a:pt x="3740709" y="48095"/>
                  </a:lnTo>
                  <a:lnTo>
                    <a:pt x="3700078" y="22254"/>
                  </a:lnTo>
                  <a:lnTo>
                    <a:pt x="3654029" y="5783"/>
                  </a:lnTo>
                  <a:lnTo>
                    <a:pt x="3603879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230620" y="3794759"/>
            <a:ext cx="4099560" cy="1313180"/>
          </a:xfrm>
          <a:custGeom>
            <a:avLst/>
            <a:gdLst/>
            <a:ahLst/>
            <a:cxnLst/>
            <a:rect l="l" t="t" r="r" b="b"/>
            <a:pathLst>
              <a:path w="4099559" h="1313179">
                <a:moveTo>
                  <a:pt x="3880738" y="0"/>
                </a:moveTo>
                <a:lnTo>
                  <a:pt x="218820" y="0"/>
                </a:lnTo>
                <a:lnTo>
                  <a:pt x="168670" y="5783"/>
                </a:lnTo>
                <a:lnTo>
                  <a:pt x="122621" y="22254"/>
                </a:lnTo>
                <a:lnTo>
                  <a:pt x="81990" y="48095"/>
                </a:lnTo>
                <a:lnTo>
                  <a:pt x="48095" y="81990"/>
                </a:lnTo>
                <a:lnTo>
                  <a:pt x="22254" y="122621"/>
                </a:lnTo>
                <a:lnTo>
                  <a:pt x="5783" y="168670"/>
                </a:lnTo>
                <a:lnTo>
                  <a:pt x="0" y="218820"/>
                </a:lnTo>
                <a:lnTo>
                  <a:pt x="0" y="1094358"/>
                </a:lnTo>
                <a:lnTo>
                  <a:pt x="5783" y="1144509"/>
                </a:lnTo>
                <a:lnTo>
                  <a:pt x="22254" y="1190558"/>
                </a:lnTo>
                <a:lnTo>
                  <a:pt x="48095" y="1231189"/>
                </a:lnTo>
                <a:lnTo>
                  <a:pt x="81990" y="1265084"/>
                </a:lnTo>
                <a:lnTo>
                  <a:pt x="122621" y="1290925"/>
                </a:lnTo>
                <a:lnTo>
                  <a:pt x="168670" y="1307396"/>
                </a:lnTo>
                <a:lnTo>
                  <a:pt x="218820" y="1313179"/>
                </a:lnTo>
                <a:lnTo>
                  <a:pt x="3880738" y="1313179"/>
                </a:lnTo>
                <a:lnTo>
                  <a:pt x="3930889" y="1307396"/>
                </a:lnTo>
                <a:lnTo>
                  <a:pt x="3976938" y="1290925"/>
                </a:lnTo>
                <a:lnTo>
                  <a:pt x="4017569" y="1265084"/>
                </a:lnTo>
                <a:lnTo>
                  <a:pt x="4051464" y="1231189"/>
                </a:lnTo>
                <a:lnTo>
                  <a:pt x="4077305" y="1190558"/>
                </a:lnTo>
                <a:lnTo>
                  <a:pt x="4093776" y="1144509"/>
                </a:lnTo>
                <a:lnTo>
                  <a:pt x="4099559" y="1094358"/>
                </a:lnTo>
                <a:lnTo>
                  <a:pt x="4099559" y="218820"/>
                </a:lnTo>
                <a:lnTo>
                  <a:pt x="4093776" y="168670"/>
                </a:lnTo>
                <a:lnTo>
                  <a:pt x="4077305" y="122621"/>
                </a:lnTo>
                <a:lnTo>
                  <a:pt x="4051464" y="81990"/>
                </a:lnTo>
                <a:lnTo>
                  <a:pt x="4017569" y="48095"/>
                </a:lnTo>
                <a:lnTo>
                  <a:pt x="3976938" y="22254"/>
                </a:lnTo>
                <a:lnTo>
                  <a:pt x="3930889" y="5783"/>
                </a:lnTo>
                <a:lnTo>
                  <a:pt x="3880738" y="0"/>
                </a:lnTo>
                <a:close/>
              </a:path>
            </a:pathLst>
          </a:custGeom>
          <a:solidFill>
            <a:srgbClr val="CC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48600" y="5189220"/>
            <a:ext cx="3964940" cy="1313180"/>
          </a:xfrm>
          <a:custGeom>
            <a:avLst/>
            <a:gdLst/>
            <a:ahLst/>
            <a:cxnLst/>
            <a:rect l="l" t="t" r="r" b="b"/>
            <a:pathLst>
              <a:path w="3964940" h="1313179">
                <a:moveTo>
                  <a:pt x="3746119" y="0"/>
                </a:moveTo>
                <a:lnTo>
                  <a:pt x="218821" y="0"/>
                </a:lnTo>
                <a:lnTo>
                  <a:pt x="168670" y="5783"/>
                </a:lnTo>
                <a:lnTo>
                  <a:pt x="122621" y="22254"/>
                </a:lnTo>
                <a:lnTo>
                  <a:pt x="81990" y="48095"/>
                </a:lnTo>
                <a:lnTo>
                  <a:pt x="48095" y="81990"/>
                </a:lnTo>
                <a:lnTo>
                  <a:pt x="22254" y="122621"/>
                </a:lnTo>
                <a:lnTo>
                  <a:pt x="5783" y="168670"/>
                </a:lnTo>
                <a:lnTo>
                  <a:pt x="0" y="218820"/>
                </a:lnTo>
                <a:lnTo>
                  <a:pt x="0" y="1094308"/>
                </a:lnTo>
                <a:lnTo>
                  <a:pt x="5783" y="1144493"/>
                </a:lnTo>
                <a:lnTo>
                  <a:pt x="22254" y="1190562"/>
                </a:lnTo>
                <a:lnTo>
                  <a:pt x="48095" y="1231200"/>
                </a:lnTo>
                <a:lnTo>
                  <a:pt x="81990" y="1265096"/>
                </a:lnTo>
                <a:lnTo>
                  <a:pt x="122621" y="1290933"/>
                </a:lnTo>
                <a:lnTo>
                  <a:pt x="168670" y="1307399"/>
                </a:lnTo>
                <a:lnTo>
                  <a:pt x="218821" y="1313179"/>
                </a:lnTo>
                <a:lnTo>
                  <a:pt x="3746119" y="1313179"/>
                </a:lnTo>
                <a:lnTo>
                  <a:pt x="3796269" y="1307399"/>
                </a:lnTo>
                <a:lnTo>
                  <a:pt x="3842318" y="1290933"/>
                </a:lnTo>
                <a:lnTo>
                  <a:pt x="3882949" y="1265096"/>
                </a:lnTo>
                <a:lnTo>
                  <a:pt x="3916844" y="1231200"/>
                </a:lnTo>
                <a:lnTo>
                  <a:pt x="3942685" y="1190562"/>
                </a:lnTo>
                <a:lnTo>
                  <a:pt x="3959156" y="1144493"/>
                </a:lnTo>
                <a:lnTo>
                  <a:pt x="3964940" y="1094308"/>
                </a:lnTo>
                <a:lnTo>
                  <a:pt x="3964940" y="218820"/>
                </a:lnTo>
                <a:lnTo>
                  <a:pt x="3959156" y="168670"/>
                </a:lnTo>
                <a:lnTo>
                  <a:pt x="3942685" y="122621"/>
                </a:lnTo>
                <a:lnTo>
                  <a:pt x="3916844" y="81990"/>
                </a:lnTo>
                <a:lnTo>
                  <a:pt x="3882949" y="48095"/>
                </a:lnTo>
                <a:lnTo>
                  <a:pt x="3842318" y="22254"/>
                </a:lnTo>
                <a:lnTo>
                  <a:pt x="3796269" y="5783"/>
                </a:lnTo>
                <a:lnTo>
                  <a:pt x="374611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44750" y="1271841"/>
            <a:ext cx="13944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20" dirty="0">
                <a:solidFill>
                  <a:srgbClr val="000000"/>
                </a:solidFill>
                <a:latin typeface="Calibri Light"/>
                <a:cs typeface="Calibri Light"/>
              </a:rPr>
              <a:t>P</a:t>
            </a:r>
            <a:r>
              <a:rPr sz="4800" b="0" spc="-5" dirty="0">
                <a:solidFill>
                  <a:srgbClr val="000000"/>
                </a:solidFill>
                <a:latin typeface="Calibri Light"/>
                <a:cs typeface="Calibri Light"/>
              </a:rPr>
              <a:t>I</a:t>
            </a:r>
            <a:r>
              <a:rPr sz="4800" b="0" spc="-25" dirty="0">
                <a:solidFill>
                  <a:srgbClr val="000000"/>
                </a:solidFill>
                <a:latin typeface="Calibri Light"/>
                <a:cs typeface="Calibri Light"/>
              </a:rPr>
              <a:t>L</a:t>
            </a:r>
            <a:r>
              <a:rPr sz="4800" b="0" spc="-65" dirty="0">
                <a:solidFill>
                  <a:srgbClr val="000000"/>
                </a:solidFill>
                <a:latin typeface="Calibri Light"/>
                <a:cs typeface="Calibri Light"/>
              </a:rPr>
              <a:t>A</a:t>
            </a:r>
            <a:r>
              <a:rPr sz="4800" b="0" dirty="0">
                <a:solidFill>
                  <a:srgbClr val="000000"/>
                </a:solidFill>
                <a:latin typeface="Calibri Light"/>
                <a:cs typeface="Calibri Light"/>
              </a:rPr>
              <a:t>R</a:t>
            </a:r>
            <a:endParaRPr sz="48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1179" y="2619692"/>
            <a:ext cx="6629400" cy="3538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40" dirty="0">
                <a:latin typeface="Calibri"/>
                <a:cs typeface="Calibri"/>
              </a:rPr>
              <a:t>KONSEP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00">
              <a:latin typeface="Calibri"/>
              <a:cs typeface="Calibri"/>
            </a:endParaRPr>
          </a:p>
          <a:p>
            <a:pPr marL="448309" algn="ctr">
              <a:lnSpc>
                <a:spcPct val="100000"/>
              </a:lnSpc>
            </a:pPr>
            <a:r>
              <a:rPr sz="4400" b="1" spc="-5" dirty="0">
                <a:latin typeface="Calibri"/>
                <a:cs typeface="Calibri"/>
              </a:rPr>
              <a:t>PRINSIP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900">
              <a:latin typeface="Calibri"/>
              <a:cs typeface="Calibri"/>
            </a:endParaRPr>
          </a:p>
          <a:p>
            <a:pPr marL="3785870">
              <a:lnSpc>
                <a:spcPct val="100000"/>
              </a:lnSpc>
            </a:pPr>
            <a:r>
              <a:rPr sz="4400" b="1" spc="-210" dirty="0">
                <a:latin typeface="Calibri"/>
                <a:cs typeface="Calibri"/>
              </a:rPr>
              <a:t>K</a:t>
            </a:r>
            <a:r>
              <a:rPr sz="4400" b="1" spc="-5" dirty="0">
                <a:latin typeface="Calibri"/>
                <a:cs typeface="Calibri"/>
              </a:rPr>
              <a:t>OMPONEN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0240" y="208279"/>
            <a:ext cx="11163300" cy="716280"/>
          </a:xfrm>
          <a:custGeom>
            <a:avLst/>
            <a:gdLst/>
            <a:ahLst/>
            <a:cxnLst/>
            <a:rect l="l" t="t" r="r" b="b"/>
            <a:pathLst>
              <a:path w="11163300" h="716280">
                <a:moveTo>
                  <a:pt x="11043919" y="0"/>
                </a:moveTo>
                <a:lnTo>
                  <a:pt x="119379" y="0"/>
                </a:lnTo>
                <a:lnTo>
                  <a:pt x="72914" y="9384"/>
                </a:lnTo>
                <a:lnTo>
                  <a:pt x="34967" y="34972"/>
                </a:lnTo>
                <a:lnTo>
                  <a:pt x="9382" y="72919"/>
                </a:lnTo>
                <a:lnTo>
                  <a:pt x="0" y="119379"/>
                </a:lnTo>
                <a:lnTo>
                  <a:pt x="0" y="596900"/>
                </a:lnTo>
                <a:lnTo>
                  <a:pt x="9382" y="643360"/>
                </a:lnTo>
                <a:lnTo>
                  <a:pt x="34967" y="681307"/>
                </a:lnTo>
                <a:lnTo>
                  <a:pt x="72914" y="706895"/>
                </a:lnTo>
                <a:lnTo>
                  <a:pt x="119379" y="716280"/>
                </a:lnTo>
                <a:lnTo>
                  <a:pt x="11043919" y="716280"/>
                </a:lnTo>
                <a:lnTo>
                  <a:pt x="11090380" y="706895"/>
                </a:lnTo>
                <a:lnTo>
                  <a:pt x="11128327" y="681307"/>
                </a:lnTo>
                <a:lnTo>
                  <a:pt x="11153915" y="643360"/>
                </a:lnTo>
                <a:lnTo>
                  <a:pt x="11163300" y="596900"/>
                </a:lnTo>
                <a:lnTo>
                  <a:pt x="11163300" y="119379"/>
                </a:lnTo>
                <a:lnTo>
                  <a:pt x="11153915" y="72919"/>
                </a:lnTo>
                <a:lnTo>
                  <a:pt x="11128327" y="34972"/>
                </a:lnTo>
                <a:lnTo>
                  <a:pt x="11090380" y="9384"/>
                </a:lnTo>
                <a:lnTo>
                  <a:pt x="11043919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32350" y="274002"/>
            <a:ext cx="2800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Tahoma"/>
                <a:cs typeface="Tahoma"/>
              </a:rPr>
              <a:t>RUMUS</a:t>
            </a:r>
            <a:r>
              <a:rPr sz="3600" b="1" spc="-95" dirty="0">
                <a:latin typeface="Tahoma"/>
                <a:cs typeface="Tahoma"/>
              </a:rPr>
              <a:t> </a:t>
            </a:r>
            <a:r>
              <a:rPr sz="3600" b="1" spc="-5" dirty="0">
                <a:latin typeface="Tahoma"/>
                <a:cs typeface="Tahoma"/>
              </a:rPr>
              <a:t>SRA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873500"/>
            <a:ext cx="6438899" cy="2984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76879" y="3074987"/>
            <a:ext cx="667194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3600" marR="5080" indent="-2121535">
              <a:lnSpc>
                <a:spcPct val="100000"/>
              </a:lnSpc>
              <a:spcBef>
                <a:spcPts val="100"/>
              </a:spcBef>
            </a:pPr>
            <a:r>
              <a:rPr sz="2800" spc="-185" dirty="0">
                <a:latin typeface="Verdana"/>
                <a:cs typeface="Verdana"/>
              </a:rPr>
              <a:t>S</a:t>
            </a:r>
            <a:r>
              <a:rPr sz="2800" spc="-114" dirty="0">
                <a:latin typeface="Verdana"/>
                <a:cs typeface="Verdana"/>
              </a:rPr>
              <a:t>A</a:t>
            </a:r>
            <a:r>
              <a:rPr sz="2800" spc="-570" dirty="0">
                <a:latin typeface="Verdana"/>
                <a:cs typeface="Verdana"/>
              </a:rPr>
              <a:t>T</a:t>
            </a:r>
            <a:r>
              <a:rPr sz="2800" spc="-254" dirty="0">
                <a:latin typeface="Verdana"/>
                <a:cs typeface="Verdana"/>
              </a:rPr>
              <a:t>U</a:t>
            </a:r>
            <a:r>
              <a:rPr sz="2800" spc="220" dirty="0">
                <a:latin typeface="Verdana"/>
                <a:cs typeface="Verdana"/>
              </a:rPr>
              <a:t>A</a:t>
            </a:r>
            <a:r>
              <a:rPr sz="2800" spc="-25" dirty="0">
                <a:latin typeface="Verdana"/>
                <a:cs typeface="Verdana"/>
              </a:rPr>
              <a:t>N</a:t>
            </a:r>
            <a:r>
              <a:rPr sz="2800" spc="-280" dirty="0">
                <a:latin typeface="Verdana"/>
                <a:cs typeface="Verdana"/>
              </a:rPr>
              <a:t> </a:t>
            </a:r>
            <a:r>
              <a:rPr sz="2800" spc="-204" dirty="0">
                <a:latin typeface="Verdana"/>
                <a:cs typeface="Verdana"/>
              </a:rPr>
              <a:t>PEND</a:t>
            </a:r>
            <a:r>
              <a:rPr sz="2800" spc="-80" dirty="0">
                <a:latin typeface="Verdana"/>
                <a:cs typeface="Verdana"/>
              </a:rPr>
              <a:t>I</a:t>
            </a:r>
            <a:r>
              <a:rPr sz="2800" spc="-405" dirty="0">
                <a:latin typeface="Verdana"/>
                <a:cs typeface="Verdana"/>
              </a:rPr>
              <a:t>D</a:t>
            </a:r>
            <a:r>
              <a:rPr sz="2800" spc="-185" dirty="0">
                <a:latin typeface="Verdana"/>
                <a:cs typeface="Verdana"/>
              </a:rPr>
              <a:t>I</a:t>
            </a:r>
            <a:r>
              <a:rPr sz="2800" spc="-325" dirty="0">
                <a:latin typeface="Verdana"/>
                <a:cs typeface="Verdana"/>
              </a:rPr>
              <a:t>K</a:t>
            </a:r>
            <a:r>
              <a:rPr sz="2800" spc="175" dirty="0">
                <a:latin typeface="Verdana"/>
                <a:cs typeface="Verdana"/>
              </a:rPr>
              <a:t>A</a:t>
            </a:r>
            <a:r>
              <a:rPr sz="2800" spc="-135" dirty="0">
                <a:latin typeface="Verdana"/>
                <a:cs typeface="Verdana"/>
              </a:rPr>
              <a:t>N,</a:t>
            </a:r>
            <a:r>
              <a:rPr sz="2800" spc="-275" dirty="0">
                <a:latin typeface="Verdana"/>
                <a:cs typeface="Verdana"/>
              </a:rPr>
              <a:t> </a:t>
            </a:r>
            <a:r>
              <a:rPr sz="2800" spc="40" dirty="0">
                <a:latin typeface="Verdana"/>
                <a:cs typeface="Verdana"/>
              </a:rPr>
              <a:t>OR</a:t>
            </a:r>
            <a:r>
              <a:rPr sz="2800" spc="110" dirty="0">
                <a:latin typeface="Verdana"/>
                <a:cs typeface="Verdana"/>
              </a:rPr>
              <a:t>A</a:t>
            </a:r>
            <a:r>
              <a:rPr sz="2800" spc="120" dirty="0">
                <a:latin typeface="Verdana"/>
                <a:cs typeface="Verdana"/>
              </a:rPr>
              <a:t>N</a:t>
            </a:r>
            <a:r>
              <a:rPr sz="2800" spc="105" dirty="0">
                <a:latin typeface="Verdana"/>
                <a:cs typeface="Verdana"/>
              </a:rPr>
              <a:t>G</a:t>
            </a:r>
            <a:r>
              <a:rPr sz="2800" spc="-570" dirty="0">
                <a:latin typeface="Verdana"/>
                <a:cs typeface="Verdana"/>
              </a:rPr>
              <a:t>T</a:t>
            </a:r>
            <a:r>
              <a:rPr sz="2800" spc="-254" dirty="0">
                <a:latin typeface="Verdana"/>
                <a:cs typeface="Verdana"/>
              </a:rPr>
              <a:t>U</a:t>
            </a:r>
            <a:r>
              <a:rPr sz="2800" spc="155" dirty="0">
                <a:latin typeface="Verdana"/>
                <a:cs typeface="Verdana"/>
              </a:rPr>
              <a:t>A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40" dirty="0">
                <a:latin typeface="Verdana"/>
                <a:cs typeface="Verdana"/>
              </a:rPr>
              <a:t>D</a:t>
            </a:r>
            <a:r>
              <a:rPr sz="2800" spc="95" dirty="0">
                <a:latin typeface="Verdana"/>
                <a:cs typeface="Verdana"/>
              </a:rPr>
              <a:t>A</a:t>
            </a:r>
            <a:r>
              <a:rPr sz="2800" spc="-15" dirty="0">
                <a:latin typeface="Verdana"/>
                <a:cs typeface="Verdana"/>
              </a:rPr>
              <a:t>N  </a:t>
            </a:r>
            <a:r>
              <a:rPr sz="2800" spc="-315" dirty="0">
                <a:latin typeface="Verdana"/>
                <a:cs typeface="Verdana"/>
              </a:rPr>
              <a:t>PESER</a:t>
            </a:r>
            <a:r>
              <a:rPr sz="2800" spc="-325" dirty="0">
                <a:latin typeface="Verdana"/>
                <a:cs typeface="Verdana"/>
              </a:rPr>
              <a:t>T</a:t>
            </a:r>
            <a:r>
              <a:rPr sz="2800" spc="155" dirty="0">
                <a:latin typeface="Verdana"/>
                <a:cs typeface="Verdana"/>
              </a:rPr>
              <a:t>A</a:t>
            </a:r>
            <a:r>
              <a:rPr sz="2800" spc="-185" dirty="0">
                <a:latin typeface="Verdana"/>
                <a:cs typeface="Verdana"/>
              </a:rPr>
              <a:t> </a:t>
            </a:r>
            <a:r>
              <a:rPr sz="2800" spc="-409" dirty="0">
                <a:latin typeface="Verdana"/>
                <a:cs typeface="Verdana"/>
              </a:rPr>
              <a:t>D</a:t>
            </a:r>
            <a:r>
              <a:rPr sz="2800" spc="-180" dirty="0">
                <a:latin typeface="Verdana"/>
                <a:cs typeface="Verdana"/>
              </a:rPr>
              <a:t>I</a:t>
            </a:r>
            <a:r>
              <a:rPr sz="2800" spc="-409" dirty="0">
                <a:latin typeface="Verdana"/>
                <a:cs typeface="Verdana"/>
              </a:rPr>
              <a:t>D</a:t>
            </a:r>
            <a:r>
              <a:rPr sz="2800" spc="-180" dirty="0">
                <a:latin typeface="Verdana"/>
                <a:cs typeface="Verdana"/>
              </a:rPr>
              <a:t>I</a:t>
            </a:r>
            <a:r>
              <a:rPr sz="2800" spc="-290" dirty="0">
                <a:latin typeface="Verdana"/>
                <a:cs typeface="Verdana"/>
              </a:rPr>
              <a:t>K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8800" y="1940560"/>
            <a:ext cx="3490213" cy="11203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310" dirty="0"/>
              <a:t>3</a:t>
            </a:r>
            <a:r>
              <a:rPr spc="-55" dirty="0"/>
              <a:t> </a:t>
            </a:r>
            <a:r>
              <a:rPr spc="-409" dirty="0"/>
              <a:t>PILA</a:t>
            </a:r>
            <a:r>
              <a:rPr spc="-490" dirty="0"/>
              <a:t>R</a:t>
            </a:r>
            <a:r>
              <a:rPr spc="-40" dirty="0"/>
              <a:t> </a:t>
            </a:r>
            <a:r>
              <a:rPr spc="-280" dirty="0"/>
              <a:t>SRA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9879" y="2136139"/>
            <a:ext cx="2788920" cy="3309620"/>
          </a:xfrm>
          <a:custGeom>
            <a:avLst/>
            <a:gdLst/>
            <a:ahLst/>
            <a:cxnLst/>
            <a:rect l="l" t="t" r="r" b="b"/>
            <a:pathLst>
              <a:path w="2788920" h="3309620">
                <a:moveTo>
                  <a:pt x="2324100" y="0"/>
                </a:moveTo>
                <a:lnTo>
                  <a:pt x="464832" y="0"/>
                </a:lnTo>
                <a:lnTo>
                  <a:pt x="417306" y="2400"/>
                </a:lnTo>
                <a:lnTo>
                  <a:pt x="371153" y="9445"/>
                </a:lnTo>
                <a:lnTo>
                  <a:pt x="326606" y="20901"/>
                </a:lnTo>
                <a:lnTo>
                  <a:pt x="283899" y="36534"/>
                </a:lnTo>
                <a:lnTo>
                  <a:pt x="243266" y="56110"/>
                </a:lnTo>
                <a:lnTo>
                  <a:pt x="204941" y="79396"/>
                </a:lnTo>
                <a:lnTo>
                  <a:pt x="169156" y="106157"/>
                </a:lnTo>
                <a:lnTo>
                  <a:pt x="136147" y="136159"/>
                </a:lnTo>
                <a:lnTo>
                  <a:pt x="106145" y="169170"/>
                </a:lnTo>
                <a:lnTo>
                  <a:pt x="79386" y="204954"/>
                </a:lnTo>
                <a:lnTo>
                  <a:pt x="56103" y="243279"/>
                </a:lnTo>
                <a:lnTo>
                  <a:pt x="36529" y="283910"/>
                </a:lnTo>
                <a:lnTo>
                  <a:pt x="20898" y="326613"/>
                </a:lnTo>
                <a:lnTo>
                  <a:pt x="9443" y="371155"/>
                </a:lnTo>
                <a:lnTo>
                  <a:pt x="2399" y="417302"/>
                </a:lnTo>
                <a:lnTo>
                  <a:pt x="0" y="464820"/>
                </a:lnTo>
                <a:lnTo>
                  <a:pt x="0" y="2844800"/>
                </a:lnTo>
                <a:lnTo>
                  <a:pt x="2399" y="2892317"/>
                </a:lnTo>
                <a:lnTo>
                  <a:pt x="9443" y="2938464"/>
                </a:lnTo>
                <a:lnTo>
                  <a:pt x="20898" y="2983006"/>
                </a:lnTo>
                <a:lnTo>
                  <a:pt x="36529" y="3025709"/>
                </a:lnTo>
                <a:lnTo>
                  <a:pt x="56103" y="3066340"/>
                </a:lnTo>
                <a:lnTo>
                  <a:pt x="79386" y="3104665"/>
                </a:lnTo>
                <a:lnTo>
                  <a:pt x="106145" y="3140449"/>
                </a:lnTo>
                <a:lnTo>
                  <a:pt x="136147" y="3173460"/>
                </a:lnTo>
                <a:lnTo>
                  <a:pt x="169156" y="3203462"/>
                </a:lnTo>
                <a:lnTo>
                  <a:pt x="204941" y="3230223"/>
                </a:lnTo>
                <a:lnTo>
                  <a:pt x="243266" y="3253509"/>
                </a:lnTo>
                <a:lnTo>
                  <a:pt x="283899" y="3273085"/>
                </a:lnTo>
                <a:lnTo>
                  <a:pt x="326606" y="3288718"/>
                </a:lnTo>
                <a:lnTo>
                  <a:pt x="371153" y="3300174"/>
                </a:lnTo>
                <a:lnTo>
                  <a:pt x="417306" y="3307219"/>
                </a:lnTo>
                <a:lnTo>
                  <a:pt x="464832" y="3309620"/>
                </a:lnTo>
                <a:lnTo>
                  <a:pt x="2324100" y="3309620"/>
                </a:lnTo>
                <a:lnTo>
                  <a:pt x="2371617" y="3307219"/>
                </a:lnTo>
                <a:lnTo>
                  <a:pt x="2417764" y="3300174"/>
                </a:lnTo>
                <a:lnTo>
                  <a:pt x="2462306" y="3288718"/>
                </a:lnTo>
                <a:lnTo>
                  <a:pt x="2505009" y="3273085"/>
                </a:lnTo>
                <a:lnTo>
                  <a:pt x="2545640" y="3253509"/>
                </a:lnTo>
                <a:lnTo>
                  <a:pt x="2583965" y="3230223"/>
                </a:lnTo>
                <a:lnTo>
                  <a:pt x="2619749" y="3203462"/>
                </a:lnTo>
                <a:lnTo>
                  <a:pt x="2652760" y="3173460"/>
                </a:lnTo>
                <a:lnTo>
                  <a:pt x="2682762" y="3140449"/>
                </a:lnTo>
                <a:lnTo>
                  <a:pt x="2709523" y="3104665"/>
                </a:lnTo>
                <a:lnTo>
                  <a:pt x="2732809" y="3066340"/>
                </a:lnTo>
                <a:lnTo>
                  <a:pt x="2752385" y="3025709"/>
                </a:lnTo>
                <a:lnTo>
                  <a:pt x="2768018" y="2983006"/>
                </a:lnTo>
                <a:lnTo>
                  <a:pt x="2779474" y="2938464"/>
                </a:lnTo>
                <a:lnTo>
                  <a:pt x="2786519" y="2892317"/>
                </a:lnTo>
                <a:lnTo>
                  <a:pt x="2788920" y="2844800"/>
                </a:lnTo>
                <a:lnTo>
                  <a:pt x="2788920" y="464820"/>
                </a:lnTo>
                <a:lnTo>
                  <a:pt x="2786519" y="417302"/>
                </a:lnTo>
                <a:lnTo>
                  <a:pt x="2779474" y="371155"/>
                </a:lnTo>
                <a:lnTo>
                  <a:pt x="2768018" y="326613"/>
                </a:lnTo>
                <a:lnTo>
                  <a:pt x="2752385" y="283910"/>
                </a:lnTo>
                <a:lnTo>
                  <a:pt x="2732809" y="243279"/>
                </a:lnTo>
                <a:lnTo>
                  <a:pt x="2709523" y="204954"/>
                </a:lnTo>
                <a:lnTo>
                  <a:pt x="2682762" y="169170"/>
                </a:lnTo>
                <a:lnTo>
                  <a:pt x="2652760" y="136159"/>
                </a:lnTo>
                <a:lnTo>
                  <a:pt x="2619749" y="106157"/>
                </a:lnTo>
                <a:lnTo>
                  <a:pt x="2583965" y="79396"/>
                </a:lnTo>
                <a:lnTo>
                  <a:pt x="2545640" y="56110"/>
                </a:lnTo>
                <a:lnTo>
                  <a:pt x="2505009" y="36534"/>
                </a:lnTo>
                <a:lnTo>
                  <a:pt x="2462306" y="20901"/>
                </a:lnTo>
                <a:lnTo>
                  <a:pt x="2417764" y="9445"/>
                </a:lnTo>
                <a:lnTo>
                  <a:pt x="2371617" y="2400"/>
                </a:lnTo>
                <a:lnTo>
                  <a:pt x="2324100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43902" y="2680398"/>
            <a:ext cx="192151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latin typeface="Tahoma"/>
                <a:cs typeface="Tahoma"/>
              </a:rPr>
              <a:t>4</a:t>
            </a:r>
            <a:endParaRPr sz="54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3600" b="1" spc="-5" dirty="0">
                <a:latin typeface="Tahoma"/>
                <a:cs typeface="Tahoma"/>
              </a:rPr>
              <a:t>KO</a:t>
            </a:r>
            <a:r>
              <a:rPr sz="3600" b="1" spc="5" dirty="0">
                <a:latin typeface="Tahoma"/>
                <a:cs typeface="Tahoma"/>
              </a:rPr>
              <a:t>N</a:t>
            </a:r>
            <a:r>
              <a:rPr sz="3600" b="1" spc="-5" dirty="0">
                <a:latin typeface="Tahoma"/>
                <a:cs typeface="Tahoma"/>
              </a:rPr>
              <a:t>S</a:t>
            </a:r>
            <a:r>
              <a:rPr sz="3600" b="1" spc="5" dirty="0">
                <a:latin typeface="Tahoma"/>
                <a:cs typeface="Tahoma"/>
              </a:rPr>
              <a:t>E</a:t>
            </a:r>
            <a:r>
              <a:rPr sz="3600" b="1" dirty="0">
                <a:latin typeface="Tahoma"/>
                <a:cs typeface="Tahoma"/>
              </a:rPr>
              <a:t>P  </a:t>
            </a:r>
            <a:r>
              <a:rPr sz="3600" b="1" spc="-5" dirty="0">
                <a:latin typeface="Tahoma"/>
                <a:cs typeface="Tahoma"/>
              </a:rPr>
              <a:t>SRA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4579" y="647700"/>
            <a:ext cx="8092576" cy="603758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322320" y="642619"/>
            <a:ext cx="68580" cy="6050280"/>
            <a:chOff x="3322320" y="642619"/>
            <a:chExt cx="68580" cy="6050280"/>
          </a:xfrm>
        </p:grpSpPr>
        <p:sp>
          <p:nvSpPr>
            <p:cNvPr id="10" name="object 10"/>
            <p:cNvSpPr/>
            <p:nvPr/>
          </p:nvSpPr>
          <p:spPr>
            <a:xfrm>
              <a:off x="3328670" y="648969"/>
              <a:ext cx="55880" cy="6037580"/>
            </a:xfrm>
            <a:custGeom>
              <a:avLst/>
              <a:gdLst/>
              <a:ahLst/>
              <a:cxnLst/>
              <a:rect l="l" t="t" r="r" b="b"/>
              <a:pathLst>
                <a:path w="55879" h="6037580">
                  <a:moveTo>
                    <a:pt x="55879" y="0"/>
                  </a:moveTo>
                  <a:lnTo>
                    <a:pt x="0" y="0"/>
                  </a:lnTo>
                  <a:lnTo>
                    <a:pt x="0" y="6037580"/>
                  </a:lnTo>
                  <a:lnTo>
                    <a:pt x="55879" y="6037580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8670" y="648969"/>
              <a:ext cx="55880" cy="6037580"/>
            </a:xfrm>
            <a:custGeom>
              <a:avLst/>
              <a:gdLst/>
              <a:ahLst/>
              <a:cxnLst/>
              <a:rect l="l" t="t" r="r" b="b"/>
              <a:pathLst>
                <a:path w="55879" h="6037580">
                  <a:moveTo>
                    <a:pt x="0" y="6037580"/>
                  </a:moveTo>
                  <a:lnTo>
                    <a:pt x="55879" y="6037580"/>
                  </a:lnTo>
                  <a:lnTo>
                    <a:pt x="55879" y="0"/>
                  </a:lnTo>
                  <a:lnTo>
                    <a:pt x="0" y="0"/>
                  </a:lnTo>
                  <a:lnTo>
                    <a:pt x="0" y="603758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38675" y="828040"/>
            <a:ext cx="63493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Arial"/>
                <a:cs typeface="Arial"/>
              </a:rPr>
              <a:t>MENGUBAH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PARADIGMA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DARI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PENGAJAR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MENJADI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PEMBIMBING,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ORANG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TUA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DAN 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SAHABAT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ANAK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8675" y="2560954"/>
            <a:ext cx="67075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Arial"/>
                <a:cs typeface="Arial"/>
              </a:rPr>
              <a:t>ORANG</a:t>
            </a:r>
            <a:r>
              <a:rPr sz="2400" b="1" spc="90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DEWASA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MEMBERIKAN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KETELADAN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25" dirty="0">
                <a:latin typeface="Arial"/>
                <a:cs typeface="Arial"/>
              </a:rPr>
              <a:t>DALAM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KESEHARIAN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8675" y="3821048"/>
            <a:ext cx="64300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798695" algn="l"/>
              </a:tabLst>
            </a:pPr>
            <a:r>
              <a:rPr sz="2400" b="1" spc="-15" dirty="0">
                <a:latin typeface="Arial"/>
                <a:cs typeface="Arial"/>
              </a:rPr>
              <a:t>MEMASTIKAN</a:t>
            </a:r>
            <a:r>
              <a:rPr sz="2400" b="1" spc="9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ORANG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DEWASA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SATUAN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PENDIDIKAN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TERLIBAT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PENUH	</a:t>
            </a:r>
            <a:r>
              <a:rPr sz="2400" b="1" spc="-25" dirty="0">
                <a:latin typeface="Arial"/>
                <a:cs typeface="Arial"/>
              </a:rPr>
              <a:t>DALAM 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MELINDUNGI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ANAK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8675" y="5363527"/>
            <a:ext cx="56959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Arial"/>
                <a:cs typeface="Arial"/>
              </a:rPr>
              <a:t>MEMASTIKAN </a:t>
            </a:r>
            <a:r>
              <a:rPr sz="2400" b="1" spc="-25" dirty="0">
                <a:latin typeface="Arial"/>
                <a:cs typeface="Arial"/>
              </a:rPr>
              <a:t>ORANG </a:t>
            </a:r>
            <a:r>
              <a:rPr sz="2400" b="1" spc="-5" dirty="0">
                <a:latin typeface="Arial"/>
                <a:cs typeface="Arial"/>
              </a:rPr>
              <a:t>TUA </a:t>
            </a:r>
            <a:r>
              <a:rPr sz="2400" b="1" spc="-35" dirty="0">
                <a:latin typeface="Arial"/>
                <a:cs typeface="Arial"/>
              </a:rPr>
              <a:t>DAN ANAK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TERLIBAT </a:t>
            </a:r>
            <a:r>
              <a:rPr sz="2400" b="1" spc="-30" dirty="0">
                <a:latin typeface="Arial"/>
                <a:cs typeface="Arial"/>
              </a:rPr>
              <a:t>AKTIF </a:t>
            </a:r>
            <a:r>
              <a:rPr sz="2400" b="1" spc="-25" dirty="0">
                <a:latin typeface="Arial"/>
                <a:cs typeface="Arial"/>
              </a:rPr>
              <a:t>DALAM </a:t>
            </a:r>
            <a:r>
              <a:rPr sz="2400" b="1" dirty="0">
                <a:latin typeface="Arial"/>
                <a:cs typeface="Arial"/>
              </a:rPr>
              <a:t>MEMENUHI 6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KOMPONEN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00120" y="937260"/>
            <a:ext cx="789940" cy="787400"/>
          </a:xfrm>
          <a:custGeom>
            <a:avLst/>
            <a:gdLst/>
            <a:ahLst/>
            <a:cxnLst/>
            <a:rect l="l" t="t" r="r" b="b"/>
            <a:pathLst>
              <a:path w="789939" h="787400">
                <a:moveTo>
                  <a:pt x="394969" y="0"/>
                </a:moveTo>
                <a:lnTo>
                  <a:pt x="345415" y="3067"/>
                </a:lnTo>
                <a:lnTo>
                  <a:pt x="297701" y="12024"/>
                </a:lnTo>
                <a:lnTo>
                  <a:pt x="252196" y="26501"/>
                </a:lnTo>
                <a:lnTo>
                  <a:pt x="209270" y="46130"/>
                </a:lnTo>
                <a:lnTo>
                  <a:pt x="169293" y="70540"/>
                </a:lnTo>
                <a:lnTo>
                  <a:pt x="132634" y="99364"/>
                </a:lnTo>
                <a:lnTo>
                  <a:pt x="99664" y="132232"/>
                </a:lnTo>
                <a:lnTo>
                  <a:pt x="70751" y="168775"/>
                </a:lnTo>
                <a:lnTo>
                  <a:pt x="46267" y="208624"/>
                </a:lnTo>
                <a:lnTo>
                  <a:pt x="26579" y="251410"/>
                </a:lnTo>
                <a:lnTo>
                  <a:pt x="12059" y="296764"/>
                </a:lnTo>
                <a:lnTo>
                  <a:pt x="3076" y="344317"/>
                </a:lnTo>
                <a:lnTo>
                  <a:pt x="0" y="393700"/>
                </a:lnTo>
                <a:lnTo>
                  <a:pt x="3076" y="443082"/>
                </a:lnTo>
                <a:lnTo>
                  <a:pt x="12059" y="490635"/>
                </a:lnTo>
                <a:lnTo>
                  <a:pt x="26579" y="535989"/>
                </a:lnTo>
                <a:lnTo>
                  <a:pt x="46267" y="578775"/>
                </a:lnTo>
                <a:lnTo>
                  <a:pt x="70751" y="618624"/>
                </a:lnTo>
                <a:lnTo>
                  <a:pt x="99664" y="655167"/>
                </a:lnTo>
                <a:lnTo>
                  <a:pt x="132634" y="688035"/>
                </a:lnTo>
                <a:lnTo>
                  <a:pt x="169293" y="716859"/>
                </a:lnTo>
                <a:lnTo>
                  <a:pt x="209270" y="741269"/>
                </a:lnTo>
                <a:lnTo>
                  <a:pt x="252196" y="760898"/>
                </a:lnTo>
                <a:lnTo>
                  <a:pt x="297701" y="775375"/>
                </a:lnTo>
                <a:lnTo>
                  <a:pt x="345415" y="784332"/>
                </a:lnTo>
                <a:lnTo>
                  <a:pt x="394969" y="787400"/>
                </a:lnTo>
                <a:lnTo>
                  <a:pt x="444524" y="784332"/>
                </a:lnTo>
                <a:lnTo>
                  <a:pt x="492238" y="775375"/>
                </a:lnTo>
                <a:lnTo>
                  <a:pt x="537743" y="760898"/>
                </a:lnTo>
                <a:lnTo>
                  <a:pt x="580669" y="741269"/>
                </a:lnTo>
                <a:lnTo>
                  <a:pt x="620646" y="716859"/>
                </a:lnTo>
                <a:lnTo>
                  <a:pt x="657305" y="688035"/>
                </a:lnTo>
                <a:lnTo>
                  <a:pt x="690275" y="655167"/>
                </a:lnTo>
                <a:lnTo>
                  <a:pt x="719188" y="618624"/>
                </a:lnTo>
                <a:lnTo>
                  <a:pt x="743672" y="578775"/>
                </a:lnTo>
                <a:lnTo>
                  <a:pt x="763360" y="535989"/>
                </a:lnTo>
                <a:lnTo>
                  <a:pt x="777880" y="490635"/>
                </a:lnTo>
                <a:lnTo>
                  <a:pt x="786863" y="443082"/>
                </a:lnTo>
                <a:lnTo>
                  <a:pt x="789939" y="393700"/>
                </a:lnTo>
                <a:lnTo>
                  <a:pt x="786863" y="344317"/>
                </a:lnTo>
                <a:lnTo>
                  <a:pt x="777880" y="296764"/>
                </a:lnTo>
                <a:lnTo>
                  <a:pt x="763360" y="251410"/>
                </a:lnTo>
                <a:lnTo>
                  <a:pt x="743672" y="208624"/>
                </a:lnTo>
                <a:lnTo>
                  <a:pt x="719188" y="168775"/>
                </a:lnTo>
                <a:lnTo>
                  <a:pt x="690275" y="132232"/>
                </a:lnTo>
                <a:lnTo>
                  <a:pt x="657305" y="99364"/>
                </a:lnTo>
                <a:lnTo>
                  <a:pt x="620646" y="70540"/>
                </a:lnTo>
                <a:lnTo>
                  <a:pt x="580669" y="46130"/>
                </a:lnTo>
                <a:lnTo>
                  <a:pt x="537743" y="26501"/>
                </a:lnTo>
                <a:lnTo>
                  <a:pt x="492238" y="12024"/>
                </a:lnTo>
                <a:lnTo>
                  <a:pt x="444524" y="3067"/>
                </a:lnTo>
                <a:lnTo>
                  <a:pt x="394969" y="0"/>
                </a:lnTo>
                <a:close/>
              </a:path>
            </a:pathLst>
          </a:custGeom>
          <a:solidFill>
            <a:srgbClr val="C018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709034" y="863536"/>
            <a:ext cx="3733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500120" y="2567939"/>
            <a:ext cx="789940" cy="789940"/>
          </a:xfrm>
          <a:custGeom>
            <a:avLst/>
            <a:gdLst/>
            <a:ahLst/>
            <a:cxnLst/>
            <a:rect l="l" t="t" r="r" b="b"/>
            <a:pathLst>
              <a:path w="789939" h="789939">
                <a:moveTo>
                  <a:pt x="394969" y="0"/>
                </a:moveTo>
                <a:lnTo>
                  <a:pt x="348898" y="2656"/>
                </a:lnTo>
                <a:lnTo>
                  <a:pt x="304391" y="10428"/>
                </a:lnTo>
                <a:lnTo>
                  <a:pt x="261743" y="23020"/>
                </a:lnTo>
                <a:lnTo>
                  <a:pt x="221250" y="40136"/>
                </a:lnTo>
                <a:lnTo>
                  <a:pt x="183209" y="61479"/>
                </a:lnTo>
                <a:lnTo>
                  <a:pt x="147915" y="86754"/>
                </a:lnTo>
                <a:lnTo>
                  <a:pt x="115665" y="115665"/>
                </a:lnTo>
                <a:lnTo>
                  <a:pt x="86754" y="147915"/>
                </a:lnTo>
                <a:lnTo>
                  <a:pt x="61479" y="183209"/>
                </a:lnTo>
                <a:lnTo>
                  <a:pt x="40136" y="221250"/>
                </a:lnTo>
                <a:lnTo>
                  <a:pt x="23020" y="261743"/>
                </a:lnTo>
                <a:lnTo>
                  <a:pt x="10428" y="304391"/>
                </a:lnTo>
                <a:lnTo>
                  <a:pt x="2656" y="348898"/>
                </a:lnTo>
                <a:lnTo>
                  <a:pt x="0" y="394970"/>
                </a:lnTo>
                <a:lnTo>
                  <a:pt x="2656" y="441041"/>
                </a:lnTo>
                <a:lnTo>
                  <a:pt x="10428" y="485548"/>
                </a:lnTo>
                <a:lnTo>
                  <a:pt x="23020" y="528196"/>
                </a:lnTo>
                <a:lnTo>
                  <a:pt x="40136" y="568689"/>
                </a:lnTo>
                <a:lnTo>
                  <a:pt x="61479" y="606730"/>
                </a:lnTo>
                <a:lnTo>
                  <a:pt x="86754" y="642024"/>
                </a:lnTo>
                <a:lnTo>
                  <a:pt x="115665" y="674274"/>
                </a:lnTo>
                <a:lnTo>
                  <a:pt x="147915" y="703185"/>
                </a:lnTo>
                <a:lnTo>
                  <a:pt x="183209" y="728460"/>
                </a:lnTo>
                <a:lnTo>
                  <a:pt x="221250" y="749803"/>
                </a:lnTo>
                <a:lnTo>
                  <a:pt x="261743" y="766919"/>
                </a:lnTo>
                <a:lnTo>
                  <a:pt x="304391" y="779511"/>
                </a:lnTo>
                <a:lnTo>
                  <a:pt x="348898" y="787283"/>
                </a:lnTo>
                <a:lnTo>
                  <a:pt x="394969" y="789939"/>
                </a:lnTo>
                <a:lnTo>
                  <a:pt x="441041" y="787283"/>
                </a:lnTo>
                <a:lnTo>
                  <a:pt x="485548" y="779511"/>
                </a:lnTo>
                <a:lnTo>
                  <a:pt x="528196" y="766919"/>
                </a:lnTo>
                <a:lnTo>
                  <a:pt x="568689" y="749803"/>
                </a:lnTo>
                <a:lnTo>
                  <a:pt x="606730" y="728460"/>
                </a:lnTo>
                <a:lnTo>
                  <a:pt x="642024" y="703185"/>
                </a:lnTo>
                <a:lnTo>
                  <a:pt x="674274" y="674274"/>
                </a:lnTo>
                <a:lnTo>
                  <a:pt x="703185" y="642024"/>
                </a:lnTo>
                <a:lnTo>
                  <a:pt x="728460" y="606730"/>
                </a:lnTo>
                <a:lnTo>
                  <a:pt x="749803" y="568689"/>
                </a:lnTo>
                <a:lnTo>
                  <a:pt x="766919" y="528196"/>
                </a:lnTo>
                <a:lnTo>
                  <a:pt x="779511" y="485548"/>
                </a:lnTo>
                <a:lnTo>
                  <a:pt x="787283" y="441041"/>
                </a:lnTo>
                <a:lnTo>
                  <a:pt x="789939" y="394970"/>
                </a:lnTo>
                <a:lnTo>
                  <a:pt x="787283" y="348898"/>
                </a:lnTo>
                <a:lnTo>
                  <a:pt x="779511" y="304391"/>
                </a:lnTo>
                <a:lnTo>
                  <a:pt x="766919" y="261743"/>
                </a:lnTo>
                <a:lnTo>
                  <a:pt x="749803" y="221250"/>
                </a:lnTo>
                <a:lnTo>
                  <a:pt x="728460" y="183209"/>
                </a:lnTo>
                <a:lnTo>
                  <a:pt x="703185" y="147915"/>
                </a:lnTo>
                <a:lnTo>
                  <a:pt x="674274" y="115665"/>
                </a:lnTo>
                <a:lnTo>
                  <a:pt x="642024" y="86754"/>
                </a:lnTo>
                <a:lnTo>
                  <a:pt x="606730" y="61479"/>
                </a:lnTo>
                <a:lnTo>
                  <a:pt x="568689" y="40136"/>
                </a:lnTo>
                <a:lnTo>
                  <a:pt x="528196" y="23020"/>
                </a:lnTo>
                <a:lnTo>
                  <a:pt x="485548" y="10428"/>
                </a:lnTo>
                <a:lnTo>
                  <a:pt x="441041" y="2656"/>
                </a:lnTo>
                <a:lnTo>
                  <a:pt x="394969" y="0"/>
                </a:lnTo>
                <a:close/>
              </a:path>
            </a:pathLst>
          </a:custGeom>
          <a:solidFill>
            <a:srgbClr val="FDD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09034" y="2497709"/>
            <a:ext cx="3733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3E3E3E"/>
                </a:solidFill>
                <a:latin typeface="Calibri"/>
                <a:cs typeface="Calibri"/>
              </a:rPr>
              <a:t>2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00120" y="4008120"/>
            <a:ext cx="789940" cy="789940"/>
          </a:xfrm>
          <a:custGeom>
            <a:avLst/>
            <a:gdLst/>
            <a:ahLst/>
            <a:cxnLst/>
            <a:rect l="l" t="t" r="r" b="b"/>
            <a:pathLst>
              <a:path w="789939" h="789939">
                <a:moveTo>
                  <a:pt x="394969" y="0"/>
                </a:moveTo>
                <a:lnTo>
                  <a:pt x="348898" y="2656"/>
                </a:lnTo>
                <a:lnTo>
                  <a:pt x="304391" y="10428"/>
                </a:lnTo>
                <a:lnTo>
                  <a:pt x="261743" y="23020"/>
                </a:lnTo>
                <a:lnTo>
                  <a:pt x="221250" y="40136"/>
                </a:lnTo>
                <a:lnTo>
                  <a:pt x="183209" y="61479"/>
                </a:lnTo>
                <a:lnTo>
                  <a:pt x="147915" y="86754"/>
                </a:lnTo>
                <a:lnTo>
                  <a:pt x="115665" y="115665"/>
                </a:lnTo>
                <a:lnTo>
                  <a:pt x="86754" y="147915"/>
                </a:lnTo>
                <a:lnTo>
                  <a:pt x="61479" y="183209"/>
                </a:lnTo>
                <a:lnTo>
                  <a:pt x="40136" y="221250"/>
                </a:lnTo>
                <a:lnTo>
                  <a:pt x="23020" y="261743"/>
                </a:lnTo>
                <a:lnTo>
                  <a:pt x="10428" y="304391"/>
                </a:lnTo>
                <a:lnTo>
                  <a:pt x="2656" y="348898"/>
                </a:lnTo>
                <a:lnTo>
                  <a:pt x="0" y="394969"/>
                </a:lnTo>
                <a:lnTo>
                  <a:pt x="2656" y="441041"/>
                </a:lnTo>
                <a:lnTo>
                  <a:pt x="10428" y="485548"/>
                </a:lnTo>
                <a:lnTo>
                  <a:pt x="23020" y="528196"/>
                </a:lnTo>
                <a:lnTo>
                  <a:pt x="40136" y="568689"/>
                </a:lnTo>
                <a:lnTo>
                  <a:pt x="61479" y="606730"/>
                </a:lnTo>
                <a:lnTo>
                  <a:pt x="86754" y="642024"/>
                </a:lnTo>
                <a:lnTo>
                  <a:pt x="115665" y="674274"/>
                </a:lnTo>
                <a:lnTo>
                  <a:pt x="147915" y="703185"/>
                </a:lnTo>
                <a:lnTo>
                  <a:pt x="183209" y="728460"/>
                </a:lnTo>
                <a:lnTo>
                  <a:pt x="221250" y="749803"/>
                </a:lnTo>
                <a:lnTo>
                  <a:pt x="261743" y="766919"/>
                </a:lnTo>
                <a:lnTo>
                  <a:pt x="304391" y="779511"/>
                </a:lnTo>
                <a:lnTo>
                  <a:pt x="348898" y="787283"/>
                </a:lnTo>
                <a:lnTo>
                  <a:pt x="394969" y="789939"/>
                </a:lnTo>
                <a:lnTo>
                  <a:pt x="441041" y="787283"/>
                </a:lnTo>
                <a:lnTo>
                  <a:pt x="485548" y="779511"/>
                </a:lnTo>
                <a:lnTo>
                  <a:pt x="528196" y="766919"/>
                </a:lnTo>
                <a:lnTo>
                  <a:pt x="568689" y="749803"/>
                </a:lnTo>
                <a:lnTo>
                  <a:pt x="606730" y="728460"/>
                </a:lnTo>
                <a:lnTo>
                  <a:pt x="642024" y="703185"/>
                </a:lnTo>
                <a:lnTo>
                  <a:pt x="674274" y="674274"/>
                </a:lnTo>
                <a:lnTo>
                  <a:pt x="703185" y="642024"/>
                </a:lnTo>
                <a:lnTo>
                  <a:pt x="728460" y="606730"/>
                </a:lnTo>
                <a:lnTo>
                  <a:pt x="749803" y="568689"/>
                </a:lnTo>
                <a:lnTo>
                  <a:pt x="766919" y="528196"/>
                </a:lnTo>
                <a:lnTo>
                  <a:pt x="779511" y="485548"/>
                </a:lnTo>
                <a:lnTo>
                  <a:pt x="787283" y="441041"/>
                </a:lnTo>
                <a:lnTo>
                  <a:pt x="789939" y="394969"/>
                </a:lnTo>
                <a:lnTo>
                  <a:pt x="787283" y="348898"/>
                </a:lnTo>
                <a:lnTo>
                  <a:pt x="779511" y="304391"/>
                </a:lnTo>
                <a:lnTo>
                  <a:pt x="766919" y="261743"/>
                </a:lnTo>
                <a:lnTo>
                  <a:pt x="749803" y="221250"/>
                </a:lnTo>
                <a:lnTo>
                  <a:pt x="728460" y="183209"/>
                </a:lnTo>
                <a:lnTo>
                  <a:pt x="703185" y="147915"/>
                </a:lnTo>
                <a:lnTo>
                  <a:pt x="674274" y="115665"/>
                </a:lnTo>
                <a:lnTo>
                  <a:pt x="642024" y="86754"/>
                </a:lnTo>
                <a:lnTo>
                  <a:pt x="606730" y="61479"/>
                </a:lnTo>
                <a:lnTo>
                  <a:pt x="568689" y="40136"/>
                </a:lnTo>
                <a:lnTo>
                  <a:pt x="528196" y="23020"/>
                </a:lnTo>
                <a:lnTo>
                  <a:pt x="485548" y="10428"/>
                </a:lnTo>
                <a:lnTo>
                  <a:pt x="441041" y="2656"/>
                </a:lnTo>
                <a:lnTo>
                  <a:pt x="394969" y="0"/>
                </a:lnTo>
                <a:close/>
              </a:path>
            </a:pathLst>
          </a:custGeom>
          <a:solidFill>
            <a:srgbClr val="EF83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09034" y="3936682"/>
            <a:ext cx="3733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00120" y="5562600"/>
            <a:ext cx="789940" cy="787400"/>
          </a:xfrm>
          <a:custGeom>
            <a:avLst/>
            <a:gdLst/>
            <a:ahLst/>
            <a:cxnLst/>
            <a:rect l="l" t="t" r="r" b="b"/>
            <a:pathLst>
              <a:path w="789939" h="787400">
                <a:moveTo>
                  <a:pt x="394969" y="0"/>
                </a:moveTo>
                <a:lnTo>
                  <a:pt x="345415" y="3067"/>
                </a:lnTo>
                <a:lnTo>
                  <a:pt x="297701" y="12023"/>
                </a:lnTo>
                <a:lnTo>
                  <a:pt x="252196" y="26500"/>
                </a:lnTo>
                <a:lnTo>
                  <a:pt x="209270" y="46127"/>
                </a:lnTo>
                <a:lnTo>
                  <a:pt x="169293" y="70537"/>
                </a:lnTo>
                <a:lnTo>
                  <a:pt x="132634" y="99360"/>
                </a:lnTo>
                <a:lnTo>
                  <a:pt x="99664" y="132227"/>
                </a:lnTo>
                <a:lnTo>
                  <a:pt x="70751" y="168769"/>
                </a:lnTo>
                <a:lnTo>
                  <a:pt x="46267" y="208618"/>
                </a:lnTo>
                <a:lnTo>
                  <a:pt x="26579" y="251405"/>
                </a:lnTo>
                <a:lnTo>
                  <a:pt x="12059" y="296760"/>
                </a:lnTo>
                <a:lnTo>
                  <a:pt x="3076" y="344314"/>
                </a:lnTo>
                <a:lnTo>
                  <a:pt x="0" y="393700"/>
                </a:lnTo>
                <a:lnTo>
                  <a:pt x="3076" y="443085"/>
                </a:lnTo>
                <a:lnTo>
                  <a:pt x="12059" y="490639"/>
                </a:lnTo>
                <a:lnTo>
                  <a:pt x="26579" y="535994"/>
                </a:lnTo>
                <a:lnTo>
                  <a:pt x="46267" y="578781"/>
                </a:lnTo>
                <a:lnTo>
                  <a:pt x="70751" y="618630"/>
                </a:lnTo>
                <a:lnTo>
                  <a:pt x="99664" y="655172"/>
                </a:lnTo>
                <a:lnTo>
                  <a:pt x="132634" y="688039"/>
                </a:lnTo>
                <a:lnTo>
                  <a:pt x="169293" y="716862"/>
                </a:lnTo>
                <a:lnTo>
                  <a:pt x="209270" y="741272"/>
                </a:lnTo>
                <a:lnTo>
                  <a:pt x="252196" y="760899"/>
                </a:lnTo>
                <a:lnTo>
                  <a:pt x="297701" y="775376"/>
                </a:lnTo>
                <a:lnTo>
                  <a:pt x="345415" y="784332"/>
                </a:lnTo>
                <a:lnTo>
                  <a:pt x="394969" y="787400"/>
                </a:lnTo>
                <a:lnTo>
                  <a:pt x="444524" y="784332"/>
                </a:lnTo>
                <a:lnTo>
                  <a:pt x="492238" y="775376"/>
                </a:lnTo>
                <a:lnTo>
                  <a:pt x="537743" y="760899"/>
                </a:lnTo>
                <a:lnTo>
                  <a:pt x="580669" y="741272"/>
                </a:lnTo>
                <a:lnTo>
                  <a:pt x="620646" y="716862"/>
                </a:lnTo>
                <a:lnTo>
                  <a:pt x="657305" y="688039"/>
                </a:lnTo>
                <a:lnTo>
                  <a:pt x="690275" y="655172"/>
                </a:lnTo>
                <a:lnTo>
                  <a:pt x="719188" y="618630"/>
                </a:lnTo>
                <a:lnTo>
                  <a:pt x="743672" y="578781"/>
                </a:lnTo>
                <a:lnTo>
                  <a:pt x="763360" y="535994"/>
                </a:lnTo>
                <a:lnTo>
                  <a:pt x="777880" y="490639"/>
                </a:lnTo>
                <a:lnTo>
                  <a:pt x="786863" y="443085"/>
                </a:lnTo>
                <a:lnTo>
                  <a:pt x="789939" y="393700"/>
                </a:lnTo>
                <a:lnTo>
                  <a:pt x="786863" y="344314"/>
                </a:lnTo>
                <a:lnTo>
                  <a:pt x="777880" y="296760"/>
                </a:lnTo>
                <a:lnTo>
                  <a:pt x="763360" y="251405"/>
                </a:lnTo>
                <a:lnTo>
                  <a:pt x="743672" y="208618"/>
                </a:lnTo>
                <a:lnTo>
                  <a:pt x="719188" y="168769"/>
                </a:lnTo>
                <a:lnTo>
                  <a:pt x="690275" y="132227"/>
                </a:lnTo>
                <a:lnTo>
                  <a:pt x="657305" y="99360"/>
                </a:lnTo>
                <a:lnTo>
                  <a:pt x="620646" y="70537"/>
                </a:lnTo>
                <a:lnTo>
                  <a:pt x="580669" y="46127"/>
                </a:lnTo>
                <a:lnTo>
                  <a:pt x="537743" y="26500"/>
                </a:lnTo>
                <a:lnTo>
                  <a:pt x="492238" y="12023"/>
                </a:lnTo>
                <a:lnTo>
                  <a:pt x="444524" y="3067"/>
                </a:lnTo>
                <a:lnTo>
                  <a:pt x="394969" y="0"/>
                </a:lnTo>
                <a:close/>
              </a:path>
            </a:pathLst>
          </a:custGeom>
          <a:solidFill>
            <a:srgbClr val="0058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09034" y="5491162"/>
            <a:ext cx="3733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87900"/>
            <a:ext cx="12192000" cy="2070100"/>
          </a:xfrm>
          <a:custGeom>
            <a:avLst/>
            <a:gdLst/>
            <a:ahLst/>
            <a:cxnLst/>
            <a:rect l="l" t="t" r="r" b="b"/>
            <a:pathLst>
              <a:path w="12192000" h="2070100">
                <a:moveTo>
                  <a:pt x="12192000" y="736600"/>
                </a:moveTo>
                <a:lnTo>
                  <a:pt x="8983980" y="736600"/>
                </a:lnTo>
                <a:lnTo>
                  <a:pt x="8983980" y="0"/>
                </a:lnTo>
                <a:lnTo>
                  <a:pt x="7045960" y="0"/>
                </a:lnTo>
                <a:lnTo>
                  <a:pt x="7045960" y="815340"/>
                </a:lnTo>
                <a:lnTo>
                  <a:pt x="5171440" y="815340"/>
                </a:lnTo>
                <a:lnTo>
                  <a:pt x="5171440" y="248920"/>
                </a:lnTo>
                <a:lnTo>
                  <a:pt x="3208020" y="248920"/>
                </a:lnTo>
                <a:lnTo>
                  <a:pt x="3208020" y="1148080"/>
                </a:lnTo>
                <a:lnTo>
                  <a:pt x="0" y="1148080"/>
                </a:lnTo>
                <a:lnTo>
                  <a:pt x="0" y="2070100"/>
                </a:lnTo>
                <a:lnTo>
                  <a:pt x="12192000" y="2070100"/>
                </a:lnTo>
                <a:lnTo>
                  <a:pt x="12192000" y="73660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72960" y="4404359"/>
            <a:ext cx="1620520" cy="200660"/>
          </a:xfrm>
          <a:custGeom>
            <a:avLst/>
            <a:gdLst/>
            <a:ahLst/>
            <a:cxnLst/>
            <a:rect l="l" t="t" r="r" b="b"/>
            <a:pathLst>
              <a:path w="1620520" h="200660">
                <a:moveTo>
                  <a:pt x="254889" y="78994"/>
                </a:moveTo>
                <a:lnTo>
                  <a:pt x="221488" y="78994"/>
                </a:lnTo>
                <a:lnTo>
                  <a:pt x="221488" y="117475"/>
                </a:lnTo>
                <a:lnTo>
                  <a:pt x="254889" y="117475"/>
                </a:lnTo>
                <a:lnTo>
                  <a:pt x="254889" y="78994"/>
                </a:lnTo>
                <a:close/>
              </a:path>
              <a:path w="1620520" h="200660">
                <a:moveTo>
                  <a:pt x="330200" y="78994"/>
                </a:moveTo>
                <a:lnTo>
                  <a:pt x="296672" y="78994"/>
                </a:lnTo>
                <a:lnTo>
                  <a:pt x="296672" y="117475"/>
                </a:lnTo>
                <a:lnTo>
                  <a:pt x="330200" y="117475"/>
                </a:lnTo>
                <a:lnTo>
                  <a:pt x="330200" y="78994"/>
                </a:lnTo>
                <a:close/>
              </a:path>
              <a:path w="1620520" h="200660">
                <a:moveTo>
                  <a:pt x="1277874" y="78994"/>
                </a:moveTo>
                <a:lnTo>
                  <a:pt x="371983" y="78994"/>
                </a:lnTo>
                <a:lnTo>
                  <a:pt x="371983" y="117475"/>
                </a:lnTo>
                <a:lnTo>
                  <a:pt x="1277874" y="117475"/>
                </a:lnTo>
                <a:lnTo>
                  <a:pt x="1277874" y="78994"/>
                </a:lnTo>
                <a:close/>
              </a:path>
              <a:path w="1620520" h="200660">
                <a:moveTo>
                  <a:pt x="1342136" y="0"/>
                </a:moveTo>
                <a:lnTo>
                  <a:pt x="1302893" y="0"/>
                </a:lnTo>
                <a:lnTo>
                  <a:pt x="1302893" y="197993"/>
                </a:lnTo>
                <a:lnTo>
                  <a:pt x="1342136" y="197993"/>
                </a:lnTo>
                <a:lnTo>
                  <a:pt x="1342136" y="0"/>
                </a:lnTo>
                <a:close/>
              </a:path>
              <a:path w="1620520" h="200660">
                <a:moveTo>
                  <a:pt x="1406525" y="0"/>
                </a:moveTo>
                <a:lnTo>
                  <a:pt x="1367282" y="0"/>
                </a:lnTo>
                <a:lnTo>
                  <a:pt x="1367282" y="197993"/>
                </a:lnTo>
                <a:lnTo>
                  <a:pt x="1406525" y="197993"/>
                </a:lnTo>
                <a:lnTo>
                  <a:pt x="1406525" y="0"/>
                </a:lnTo>
                <a:close/>
              </a:path>
              <a:path w="1620520" h="200660">
                <a:moveTo>
                  <a:pt x="1470787" y="0"/>
                </a:moveTo>
                <a:lnTo>
                  <a:pt x="1431544" y="0"/>
                </a:lnTo>
                <a:lnTo>
                  <a:pt x="1431544" y="197993"/>
                </a:lnTo>
                <a:lnTo>
                  <a:pt x="1470787" y="197993"/>
                </a:lnTo>
                <a:lnTo>
                  <a:pt x="1470787" y="0"/>
                </a:lnTo>
                <a:close/>
              </a:path>
              <a:path w="1620520" h="200660">
                <a:moveTo>
                  <a:pt x="1620520" y="198120"/>
                </a:moveTo>
                <a:lnTo>
                  <a:pt x="1277874" y="198120"/>
                </a:lnTo>
                <a:lnTo>
                  <a:pt x="1277874" y="118110"/>
                </a:lnTo>
                <a:lnTo>
                  <a:pt x="179705" y="118110"/>
                </a:lnTo>
                <a:lnTo>
                  <a:pt x="179705" y="78740"/>
                </a:lnTo>
                <a:lnTo>
                  <a:pt x="1277874" y="78740"/>
                </a:lnTo>
                <a:lnTo>
                  <a:pt x="1277874" y="0"/>
                </a:lnTo>
                <a:lnTo>
                  <a:pt x="0" y="0"/>
                </a:lnTo>
                <a:lnTo>
                  <a:pt x="0" y="78740"/>
                </a:lnTo>
                <a:lnTo>
                  <a:pt x="0" y="118110"/>
                </a:lnTo>
                <a:lnTo>
                  <a:pt x="0" y="198120"/>
                </a:lnTo>
                <a:lnTo>
                  <a:pt x="0" y="200660"/>
                </a:lnTo>
                <a:lnTo>
                  <a:pt x="1620520" y="200660"/>
                </a:lnTo>
                <a:lnTo>
                  <a:pt x="1620520" y="198120"/>
                </a:lnTo>
                <a:close/>
              </a:path>
              <a:path w="1620520" h="200660">
                <a:moveTo>
                  <a:pt x="1620520" y="0"/>
                </a:moveTo>
                <a:lnTo>
                  <a:pt x="1495933" y="0"/>
                </a:lnTo>
                <a:lnTo>
                  <a:pt x="1495933" y="197993"/>
                </a:lnTo>
                <a:lnTo>
                  <a:pt x="1620520" y="197993"/>
                </a:lnTo>
                <a:lnTo>
                  <a:pt x="162052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67880" y="4150359"/>
            <a:ext cx="1630680" cy="200660"/>
          </a:xfrm>
          <a:custGeom>
            <a:avLst/>
            <a:gdLst/>
            <a:ahLst/>
            <a:cxnLst/>
            <a:rect l="l" t="t" r="r" b="b"/>
            <a:pathLst>
              <a:path w="1630679" h="200660">
                <a:moveTo>
                  <a:pt x="1630679" y="0"/>
                </a:moveTo>
                <a:lnTo>
                  <a:pt x="0" y="0"/>
                </a:lnTo>
                <a:lnTo>
                  <a:pt x="0" y="200660"/>
                </a:lnTo>
                <a:lnTo>
                  <a:pt x="1630679" y="200660"/>
                </a:lnTo>
                <a:lnTo>
                  <a:pt x="1630679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97772" y="3926840"/>
            <a:ext cx="74295" cy="170180"/>
          </a:xfrm>
          <a:custGeom>
            <a:avLst/>
            <a:gdLst/>
            <a:ahLst/>
            <a:cxnLst/>
            <a:rect l="l" t="t" r="r" b="b"/>
            <a:pathLst>
              <a:path w="74295" h="170179">
                <a:moveTo>
                  <a:pt x="73786" y="0"/>
                </a:moveTo>
                <a:lnTo>
                  <a:pt x="0" y="0"/>
                </a:lnTo>
                <a:lnTo>
                  <a:pt x="0" y="170180"/>
                </a:lnTo>
                <a:lnTo>
                  <a:pt x="73786" y="170180"/>
                </a:lnTo>
                <a:lnTo>
                  <a:pt x="7378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10905" y="3926840"/>
            <a:ext cx="38735" cy="170180"/>
          </a:xfrm>
          <a:custGeom>
            <a:avLst/>
            <a:gdLst/>
            <a:ahLst/>
            <a:cxnLst/>
            <a:rect l="l" t="t" r="r" b="b"/>
            <a:pathLst>
              <a:path w="38734" h="170179">
                <a:moveTo>
                  <a:pt x="38480" y="0"/>
                </a:moveTo>
                <a:lnTo>
                  <a:pt x="0" y="0"/>
                </a:lnTo>
                <a:lnTo>
                  <a:pt x="0" y="170180"/>
                </a:lnTo>
                <a:lnTo>
                  <a:pt x="38480" y="170180"/>
                </a:lnTo>
                <a:lnTo>
                  <a:pt x="384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4880" y="3926840"/>
            <a:ext cx="1167765" cy="170180"/>
          </a:xfrm>
          <a:custGeom>
            <a:avLst/>
            <a:gdLst/>
            <a:ahLst/>
            <a:cxnLst/>
            <a:rect l="l" t="t" r="r" b="b"/>
            <a:pathLst>
              <a:path w="1167765" h="170179">
                <a:moveTo>
                  <a:pt x="1167765" y="0"/>
                </a:moveTo>
                <a:lnTo>
                  <a:pt x="0" y="0"/>
                </a:lnTo>
                <a:lnTo>
                  <a:pt x="0" y="170180"/>
                </a:lnTo>
                <a:lnTo>
                  <a:pt x="1167765" y="170180"/>
                </a:lnTo>
                <a:lnTo>
                  <a:pt x="116776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64400" y="3695700"/>
            <a:ext cx="1437640" cy="177800"/>
          </a:xfrm>
          <a:custGeom>
            <a:avLst/>
            <a:gdLst/>
            <a:ahLst/>
            <a:cxnLst/>
            <a:rect l="l" t="t" r="r" b="b"/>
            <a:pathLst>
              <a:path w="1437640" h="177800">
                <a:moveTo>
                  <a:pt x="159385" y="57277"/>
                </a:moveTo>
                <a:lnTo>
                  <a:pt x="128270" y="57277"/>
                </a:lnTo>
                <a:lnTo>
                  <a:pt x="128270" y="120523"/>
                </a:lnTo>
                <a:lnTo>
                  <a:pt x="159385" y="120523"/>
                </a:lnTo>
                <a:lnTo>
                  <a:pt x="159385" y="57277"/>
                </a:lnTo>
                <a:close/>
              </a:path>
              <a:path w="1437640" h="177800">
                <a:moveTo>
                  <a:pt x="229108" y="57277"/>
                </a:moveTo>
                <a:lnTo>
                  <a:pt x="197993" y="57277"/>
                </a:lnTo>
                <a:lnTo>
                  <a:pt x="197993" y="120523"/>
                </a:lnTo>
                <a:lnTo>
                  <a:pt x="229108" y="120523"/>
                </a:lnTo>
                <a:lnTo>
                  <a:pt x="229108" y="57277"/>
                </a:lnTo>
                <a:close/>
              </a:path>
              <a:path w="1437640" h="177800">
                <a:moveTo>
                  <a:pt x="298831" y="57277"/>
                </a:moveTo>
                <a:lnTo>
                  <a:pt x="267716" y="57277"/>
                </a:lnTo>
                <a:lnTo>
                  <a:pt x="267716" y="120523"/>
                </a:lnTo>
                <a:lnTo>
                  <a:pt x="298831" y="120523"/>
                </a:lnTo>
                <a:lnTo>
                  <a:pt x="298831" y="57277"/>
                </a:lnTo>
                <a:close/>
              </a:path>
              <a:path w="1437640" h="177800">
                <a:moveTo>
                  <a:pt x="368554" y="57277"/>
                </a:moveTo>
                <a:lnTo>
                  <a:pt x="337439" y="57277"/>
                </a:lnTo>
                <a:lnTo>
                  <a:pt x="337439" y="120523"/>
                </a:lnTo>
                <a:lnTo>
                  <a:pt x="368554" y="120523"/>
                </a:lnTo>
                <a:lnTo>
                  <a:pt x="368554" y="57277"/>
                </a:lnTo>
                <a:close/>
              </a:path>
              <a:path w="1437640" h="177800">
                <a:moveTo>
                  <a:pt x="438277" y="57277"/>
                </a:moveTo>
                <a:lnTo>
                  <a:pt x="407162" y="57277"/>
                </a:lnTo>
                <a:lnTo>
                  <a:pt x="407162" y="120523"/>
                </a:lnTo>
                <a:lnTo>
                  <a:pt x="438277" y="120523"/>
                </a:lnTo>
                <a:lnTo>
                  <a:pt x="438277" y="57277"/>
                </a:lnTo>
                <a:close/>
              </a:path>
              <a:path w="1437640" h="177800">
                <a:moveTo>
                  <a:pt x="1437640" y="57277"/>
                </a:moveTo>
                <a:lnTo>
                  <a:pt x="477012" y="57277"/>
                </a:lnTo>
                <a:lnTo>
                  <a:pt x="477012" y="120523"/>
                </a:lnTo>
                <a:lnTo>
                  <a:pt x="1437640" y="120523"/>
                </a:lnTo>
                <a:lnTo>
                  <a:pt x="1437640" y="57277"/>
                </a:lnTo>
                <a:close/>
              </a:path>
              <a:path w="1437640" h="177800">
                <a:moveTo>
                  <a:pt x="1437640" y="0"/>
                </a:moveTo>
                <a:lnTo>
                  <a:pt x="0" y="0"/>
                </a:lnTo>
                <a:lnTo>
                  <a:pt x="0" y="57150"/>
                </a:lnTo>
                <a:lnTo>
                  <a:pt x="0" y="120650"/>
                </a:lnTo>
                <a:lnTo>
                  <a:pt x="0" y="177800"/>
                </a:lnTo>
                <a:lnTo>
                  <a:pt x="1437640" y="177800"/>
                </a:lnTo>
                <a:lnTo>
                  <a:pt x="1437640" y="120650"/>
                </a:lnTo>
                <a:lnTo>
                  <a:pt x="89662" y="120650"/>
                </a:lnTo>
                <a:lnTo>
                  <a:pt x="89662" y="57150"/>
                </a:lnTo>
                <a:lnTo>
                  <a:pt x="1437640" y="57150"/>
                </a:lnTo>
                <a:lnTo>
                  <a:pt x="143764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434715" y="3874134"/>
            <a:ext cx="1477010" cy="895350"/>
            <a:chOff x="3434715" y="3874134"/>
            <a:chExt cx="1477010" cy="895350"/>
          </a:xfrm>
        </p:grpSpPr>
        <p:sp>
          <p:nvSpPr>
            <p:cNvPr id="10" name="object 10"/>
            <p:cNvSpPr/>
            <p:nvPr/>
          </p:nvSpPr>
          <p:spPr>
            <a:xfrm>
              <a:off x="3463290" y="4210049"/>
              <a:ext cx="1419860" cy="223520"/>
            </a:xfrm>
            <a:custGeom>
              <a:avLst/>
              <a:gdLst/>
              <a:ahLst/>
              <a:cxnLst/>
              <a:rect l="l" t="t" r="r" b="b"/>
              <a:pathLst>
                <a:path w="1419860" h="223520">
                  <a:moveTo>
                    <a:pt x="0" y="223519"/>
                  </a:moveTo>
                  <a:lnTo>
                    <a:pt x="1287018" y="223519"/>
                  </a:lnTo>
                  <a:lnTo>
                    <a:pt x="1338742" y="214737"/>
                  </a:lnTo>
                  <a:lnTo>
                    <a:pt x="1380966" y="190785"/>
                  </a:lnTo>
                  <a:lnTo>
                    <a:pt x="1409426" y="155261"/>
                  </a:lnTo>
                  <a:lnTo>
                    <a:pt x="1419860" y="111760"/>
                  </a:lnTo>
                  <a:lnTo>
                    <a:pt x="1409426" y="68258"/>
                  </a:lnTo>
                  <a:lnTo>
                    <a:pt x="1380966" y="32734"/>
                  </a:lnTo>
                  <a:lnTo>
                    <a:pt x="1338742" y="8782"/>
                  </a:lnTo>
                  <a:lnTo>
                    <a:pt x="1287018" y="0"/>
                  </a:lnTo>
                  <a:lnTo>
                    <a:pt x="1235537" y="0"/>
                  </a:lnTo>
                  <a:lnTo>
                    <a:pt x="1184056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35538" y="18337"/>
                  </a:lnTo>
                  <a:lnTo>
                    <a:pt x="63325" y="44053"/>
                  </a:lnTo>
                  <a:lnTo>
                    <a:pt x="81420" y="75745"/>
                  </a:lnTo>
                  <a:lnTo>
                    <a:pt x="87884" y="111760"/>
                  </a:lnTo>
                  <a:lnTo>
                    <a:pt x="81420" y="147774"/>
                  </a:lnTo>
                  <a:lnTo>
                    <a:pt x="63325" y="179466"/>
                  </a:lnTo>
                  <a:lnTo>
                    <a:pt x="35538" y="205182"/>
                  </a:lnTo>
                  <a:lnTo>
                    <a:pt x="0" y="223266"/>
                  </a:lnTo>
                  <a:lnTo>
                    <a:pt x="0" y="223519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01390" y="4530089"/>
              <a:ext cx="1341120" cy="210820"/>
            </a:xfrm>
            <a:custGeom>
              <a:avLst/>
              <a:gdLst/>
              <a:ahLst/>
              <a:cxnLst/>
              <a:rect l="l" t="t" r="r" b="b"/>
              <a:pathLst>
                <a:path w="1341120" h="210820">
                  <a:moveTo>
                    <a:pt x="1341120" y="0"/>
                  </a:moveTo>
                  <a:lnTo>
                    <a:pt x="125475" y="0"/>
                  </a:lnTo>
                  <a:lnTo>
                    <a:pt x="76616" y="8290"/>
                  </a:lnTo>
                  <a:lnTo>
                    <a:pt x="36734" y="30892"/>
                  </a:lnTo>
                  <a:lnTo>
                    <a:pt x="9854" y="64400"/>
                  </a:lnTo>
                  <a:lnTo>
                    <a:pt x="0" y="105410"/>
                  </a:lnTo>
                  <a:lnTo>
                    <a:pt x="9854" y="146419"/>
                  </a:lnTo>
                  <a:lnTo>
                    <a:pt x="36734" y="179927"/>
                  </a:lnTo>
                  <a:lnTo>
                    <a:pt x="76616" y="202529"/>
                  </a:lnTo>
                  <a:lnTo>
                    <a:pt x="125475" y="210820"/>
                  </a:lnTo>
                  <a:lnTo>
                    <a:pt x="176132" y="210820"/>
                  </a:lnTo>
                  <a:lnTo>
                    <a:pt x="226787" y="210820"/>
                  </a:lnTo>
                  <a:lnTo>
                    <a:pt x="1341120" y="210820"/>
                  </a:lnTo>
                  <a:lnTo>
                    <a:pt x="1341120" y="210693"/>
                  </a:lnTo>
                  <a:lnTo>
                    <a:pt x="1307588" y="193546"/>
                  </a:lnTo>
                  <a:lnTo>
                    <a:pt x="1281366" y="169243"/>
                  </a:lnTo>
                  <a:lnTo>
                    <a:pt x="1264288" y="139344"/>
                  </a:lnTo>
                  <a:lnTo>
                    <a:pt x="1258189" y="105410"/>
                  </a:lnTo>
                  <a:lnTo>
                    <a:pt x="1264288" y="71475"/>
                  </a:lnTo>
                  <a:lnTo>
                    <a:pt x="1281366" y="41576"/>
                  </a:lnTo>
                  <a:lnTo>
                    <a:pt x="1307588" y="17273"/>
                  </a:lnTo>
                  <a:lnTo>
                    <a:pt x="1341120" y="127"/>
                  </a:lnTo>
                  <a:lnTo>
                    <a:pt x="1341120" y="0"/>
                  </a:lnTo>
                  <a:close/>
                </a:path>
              </a:pathLst>
            </a:custGeom>
            <a:ln w="57149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01390" y="3902709"/>
              <a:ext cx="1341120" cy="210820"/>
            </a:xfrm>
            <a:custGeom>
              <a:avLst/>
              <a:gdLst/>
              <a:ahLst/>
              <a:cxnLst/>
              <a:rect l="l" t="t" r="r" b="b"/>
              <a:pathLst>
                <a:path w="1341120" h="210820">
                  <a:moveTo>
                    <a:pt x="1341120" y="0"/>
                  </a:moveTo>
                  <a:lnTo>
                    <a:pt x="125475" y="0"/>
                  </a:lnTo>
                  <a:lnTo>
                    <a:pt x="76616" y="8290"/>
                  </a:lnTo>
                  <a:lnTo>
                    <a:pt x="36734" y="30892"/>
                  </a:lnTo>
                  <a:lnTo>
                    <a:pt x="9854" y="64400"/>
                  </a:lnTo>
                  <a:lnTo>
                    <a:pt x="0" y="105409"/>
                  </a:lnTo>
                  <a:lnTo>
                    <a:pt x="9854" y="146419"/>
                  </a:lnTo>
                  <a:lnTo>
                    <a:pt x="36734" y="179927"/>
                  </a:lnTo>
                  <a:lnTo>
                    <a:pt x="76616" y="202529"/>
                  </a:lnTo>
                  <a:lnTo>
                    <a:pt x="125475" y="210819"/>
                  </a:lnTo>
                  <a:lnTo>
                    <a:pt x="176132" y="210819"/>
                  </a:lnTo>
                  <a:lnTo>
                    <a:pt x="226787" y="210819"/>
                  </a:lnTo>
                  <a:lnTo>
                    <a:pt x="1341120" y="210819"/>
                  </a:lnTo>
                  <a:lnTo>
                    <a:pt x="1341120" y="210692"/>
                  </a:lnTo>
                  <a:lnTo>
                    <a:pt x="1307588" y="193546"/>
                  </a:lnTo>
                  <a:lnTo>
                    <a:pt x="1281366" y="169243"/>
                  </a:lnTo>
                  <a:lnTo>
                    <a:pt x="1264288" y="139344"/>
                  </a:lnTo>
                  <a:lnTo>
                    <a:pt x="1258189" y="105409"/>
                  </a:lnTo>
                  <a:lnTo>
                    <a:pt x="1264288" y="71475"/>
                  </a:lnTo>
                  <a:lnTo>
                    <a:pt x="1281366" y="41576"/>
                  </a:lnTo>
                  <a:lnTo>
                    <a:pt x="1307588" y="17273"/>
                  </a:lnTo>
                  <a:lnTo>
                    <a:pt x="1341120" y="126"/>
                  </a:lnTo>
                  <a:close/>
                </a:path>
              </a:pathLst>
            </a:custGeom>
            <a:ln w="571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9237980" y="3916679"/>
            <a:ext cx="205740" cy="1483360"/>
          </a:xfrm>
          <a:custGeom>
            <a:avLst/>
            <a:gdLst/>
            <a:ahLst/>
            <a:cxnLst/>
            <a:rect l="l" t="t" r="r" b="b"/>
            <a:pathLst>
              <a:path w="205740" h="1483360">
                <a:moveTo>
                  <a:pt x="205740" y="0"/>
                </a:moveTo>
                <a:lnTo>
                  <a:pt x="0" y="0"/>
                </a:lnTo>
                <a:lnTo>
                  <a:pt x="0" y="41910"/>
                </a:lnTo>
                <a:lnTo>
                  <a:pt x="0" y="67310"/>
                </a:lnTo>
                <a:lnTo>
                  <a:pt x="0" y="1483360"/>
                </a:lnTo>
                <a:lnTo>
                  <a:pt x="205740" y="1483360"/>
                </a:lnTo>
                <a:lnTo>
                  <a:pt x="205740" y="515620"/>
                </a:lnTo>
                <a:lnTo>
                  <a:pt x="2667" y="515620"/>
                </a:lnTo>
                <a:lnTo>
                  <a:pt x="2667" y="490220"/>
                </a:lnTo>
                <a:lnTo>
                  <a:pt x="205740" y="490220"/>
                </a:lnTo>
                <a:lnTo>
                  <a:pt x="205740" y="452120"/>
                </a:lnTo>
                <a:lnTo>
                  <a:pt x="2667" y="452120"/>
                </a:lnTo>
                <a:lnTo>
                  <a:pt x="2667" y="426720"/>
                </a:lnTo>
                <a:lnTo>
                  <a:pt x="205740" y="426720"/>
                </a:lnTo>
                <a:lnTo>
                  <a:pt x="205740" y="387350"/>
                </a:lnTo>
                <a:lnTo>
                  <a:pt x="2667" y="387350"/>
                </a:lnTo>
                <a:lnTo>
                  <a:pt x="2667" y="361950"/>
                </a:lnTo>
                <a:lnTo>
                  <a:pt x="205740" y="361950"/>
                </a:lnTo>
                <a:lnTo>
                  <a:pt x="205740" y="323850"/>
                </a:lnTo>
                <a:lnTo>
                  <a:pt x="2667" y="323850"/>
                </a:lnTo>
                <a:lnTo>
                  <a:pt x="2667" y="298450"/>
                </a:lnTo>
                <a:lnTo>
                  <a:pt x="205740" y="298450"/>
                </a:lnTo>
                <a:lnTo>
                  <a:pt x="205740" y="259080"/>
                </a:lnTo>
                <a:lnTo>
                  <a:pt x="2667" y="259080"/>
                </a:lnTo>
                <a:lnTo>
                  <a:pt x="2667" y="233680"/>
                </a:lnTo>
                <a:lnTo>
                  <a:pt x="205740" y="233680"/>
                </a:lnTo>
                <a:lnTo>
                  <a:pt x="205740" y="195580"/>
                </a:lnTo>
                <a:lnTo>
                  <a:pt x="2667" y="195580"/>
                </a:lnTo>
                <a:lnTo>
                  <a:pt x="2667" y="170180"/>
                </a:lnTo>
                <a:lnTo>
                  <a:pt x="205740" y="170180"/>
                </a:lnTo>
                <a:lnTo>
                  <a:pt x="205740" y="132080"/>
                </a:lnTo>
                <a:lnTo>
                  <a:pt x="2667" y="132080"/>
                </a:lnTo>
                <a:lnTo>
                  <a:pt x="2667" y="106680"/>
                </a:lnTo>
                <a:lnTo>
                  <a:pt x="205740" y="106680"/>
                </a:lnTo>
                <a:lnTo>
                  <a:pt x="205740" y="67310"/>
                </a:lnTo>
                <a:lnTo>
                  <a:pt x="2667" y="67310"/>
                </a:lnTo>
                <a:lnTo>
                  <a:pt x="2667" y="41910"/>
                </a:lnTo>
                <a:lnTo>
                  <a:pt x="205740" y="41910"/>
                </a:lnTo>
                <a:lnTo>
                  <a:pt x="20574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14840" y="5314822"/>
            <a:ext cx="208279" cy="85725"/>
          </a:xfrm>
          <a:custGeom>
            <a:avLst/>
            <a:gdLst/>
            <a:ahLst/>
            <a:cxnLst/>
            <a:rect l="l" t="t" r="r" b="b"/>
            <a:pathLst>
              <a:path w="208279" h="85725">
                <a:moveTo>
                  <a:pt x="208279" y="0"/>
                </a:moveTo>
                <a:lnTo>
                  <a:pt x="0" y="0"/>
                </a:lnTo>
                <a:lnTo>
                  <a:pt x="0" y="85216"/>
                </a:lnTo>
                <a:lnTo>
                  <a:pt x="208279" y="85216"/>
                </a:lnTo>
                <a:lnTo>
                  <a:pt x="20827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14840" y="3868419"/>
            <a:ext cx="208279" cy="1379220"/>
          </a:xfrm>
          <a:custGeom>
            <a:avLst/>
            <a:gdLst/>
            <a:ahLst/>
            <a:cxnLst/>
            <a:rect l="l" t="t" r="r" b="b"/>
            <a:pathLst>
              <a:path w="208279" h="1379220">
                <a:moveTo>
                  <a:pt x="208280" y="105664"/>
                </a:moveTo>
                <a:lnTo>
                  <a:pt x="138684" y="105664"/>
                </a:lnTo>
                <a:lnTo>
                  <a:pt x="138684" y="176149"/>
                </a:lnTo>
                <a:lnTo>
                  <a:pt x="208280" y="176149"/>
                </a:lnTo>
                <a:lnTo>
                  <a:pt x="208280" y="105664"/>
                </a:lnTo>
                <a:close/>
              </a:path>
              <a:path w="208279" h="1379220">
                <a:moveTo>
                  <a:pt x="208280" y="0"/>
                </a:moveTo>
                <a:lnTo>
                  <a:pt x="0" y="0"/>
                </a:lnTo>
                <a:lnTo>
                  <a:pt x="0" y="105410"/>
                </a:lnTo>
                <a:lnTo>
                  <a:pt x="0" y="176530"/>
                </a:lnTo>
                <a:lnTo>
                  <a:pt x="0" y="232410"/>
                </a:lnTo>
                <a:lnTo>
                  <a:pt x="0" y="302260"/>
                </a:lnTo>
                <a:lnTo>
                  <a:pt x="0" y="1379220"/>
                </a:lnTo>
                <a:lnTo>
                  <a:pt x="208280" y="1379220"/>
                </a:lnTo>
                <a:lnTo>
                  <a:pt x="208280" y="302260"/>
                </a:lnTo>
                <a:lnTo>
                  <a:pt x="208280" y="232410"/>
                </a:lnTo>
                <a:lnTo>
                  <a:pt x="208280" y="231775"/>
                </a:lnTo>
                <a:lnTo>
                  <a:pt x="208280" y="176530"/>
                </a:lnTo>
                <a:lnTo>
                  <a:pt x="138684" y="176530"/>
                </a:lnTo>
                <a:lnTo>
                  <a:pt x="138684" y="232410"/>
                </a:lnTo>
                <a:lnTo>
                  <a:pt x="138684" y="302260"/>
                </a:lnTo>
                <a:lnTo>
                  <a:pt x="67437" y="302260"/>
                </a:lnTo>
                <a:lnTo>
                  <a:pt x="67437" y="232410"/>
                </a:lnTo>
                <a:lnTo>
                  <a:pt x="138684" y="232410"/>
                </a:lnTo>
                <a:lnTo>
                  <a:pt x="138684" y="176530"/>
                </a:lnTo>
                <a:lnTo>
                  <a:pt x="67437" y="176530"/>
                </a:lnTo>
                <a:lnTo>
                  <a:pt x="67437" y="105410"/>
                </a:lnTo>
                <a:lnTo>
                  <a:pt x="208280" y="105410"/>
                </a:lnTo>
                <a:lnTo>
                  <a:pt x="2082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794240" y="3787139"/>
            <a:ext cx="223520" cy="1612900"/>
          </a:xfrm>
          <a:custGeom>
            <a:avLst/>
            <a:gdLst/>
            <a:ahLst/>
            <a:cxnLst/>
            <a:rect l="l" t="t" r="r" b="b"/>
            <a:pathLst>
              <a:path w="223520" h="1612900">
                <a:moveTo>
                  <a:pt x="223520" y="1429004"/>
                </a:moveTo>
                <a:lnTo>
                  <a:pt x="0" y="1429004"/>
                </a:lnTo>
                <a:lnTo>
                  <a:pt x="0" y="1612900"/>
                </a:lnTo>
                <a:lnTo>
                  <a:pt x="223520" y="1612900"/>
                </a:lnTo>
                <a:lnTo>
                  <a:pt x="223520" y="1429004"/>
                </a:lnTo>
                <a:close/>
              </a:path>
              <a:path w="223520" h="1612900">
                <a:moveTo>
                  <a:pt x="223520" y="1364996"/>
                </a:moveTo>
                <a:lnTo>
                  <a:pt x="0" y="1364996"/>
                </a:lnTo>
                <a:lnTo>
                  <a:pt x="0" y="1403985"/>
                </a:lnTo>
                <a:lnTo>
                  <a:pt x="223520" y="1403985"/>
                </a:lnTo>
                <a:lnTo>
                  <a:pt x="223520" y="1364996"/>
                </a:lnTo>
                <a:close/>
              </a:path>
              <a:path w="223520" h="1612900">
                <a:moveTo>
                  <a:pt x="223520" y="238125"/>
                </a:moveTo>
                <a:lnTo>
                  <a:pt x="0" y="238125"/>
                </a:lnTo>
                <a:lnTo>
                  <a:pt x="0" y="1339977"/>
                </a:lnTo>
                <a:lnTo>
                  <a:pt x="223520" y="1339977"/>
                </a:lnTo>
                <a:lnTo>
                  <a:pt x="223520" y="238125"/>
                </a:lnTo>
                <a:close/>
              </a:path>
              <a:path w="223520" h="1612900">
                <a:moveTo>
                  <a:pt x="223520" y="174117"/>
                </a:moveTo>
                <a:lnTo>
                  <a:pt x="0" y="174117"/>
                </a:lnTo>
                <a:lnTo>
                  <a:pt x="0" y="213233"/>
                </a:lnTo>
                <a:lnTo>
                  <a:pt x="223520" y="213233"/>
                </a:lnTo>
                <a:lnTo>
                  <a:pt x="223520" y="174117"/>
                </a:lnTo>
                <a:close/>
              </a:path>
              <a:path w="223520" h="1612900">
                <a:moveTo>
                  <a:pt x="223520" y="0"/>
                </a:moveTo>
                <a:lnTo>
                  <a:pt x="0" y="0"/>
                </a:lnTo>
                <a:lnTo>
                  <a:pt x="0" y="149225"/>
                </a:lnTo>
                <a:lnTo>
                  <a:pt x="223520" y="149225"/>
                </a:lnTo>
                <a:lnTo>
                  <a:pt x="22352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86340" y="4661789"/>
            <a:ext cx="342900" cy="738505"/>
          </a:xfrm>
          <a:custGeom>
            <a:avLst/>
            <a:gdLst/>
            <a:ahLst/>
            <a:cxnLst/>
            <a:rect l="l" t="t" r="r" b="b"/>
            <a:pathLst>
              <a:path w="342900" h="738504">
                <a:moveTo>
                  <a:pt x="342900" y="0"/>
                </a:moveTo>
                <a:lnTo>
                  <a:pt x="0" y="0"/>
                </a:lnTo>
                <a:lnTo>
                  <a:pt x="0" y="738251"/>
                </a:lnTo>
                <a:lnTo>
                  <a:pt x="342900" y="738251"/>
                </a:lnTo>
                <a:lnTo>
                  <a:pt x="34290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86340" y="4512564"/>
            <a:ext cx="342900" cy="63500"/>
          </a:xfrm>
          <a:custGeom>
            <a:avLst/>
            <a:gdLst/>
            <a:ahLst/>
            <a:cxnLst/>
            <a:rect l="l" t="t" r="r" b="b"/>
            <a:pathLst>
              <a:path w="342900" h="63500">
                <a:moveTo>
                  <a:pt x="342900" y="0"/>
                </a:moveTo>
                <a:lnTo>
                  <a:pt x="0" y="0"/>
                </a:lnTo>
                <a:lnTo>
                  <a:pt x="0" y="63246"/>
                </a:lnTo>
                <a:lnTo>
                  <a:pt x="342900" y="63246"/>
                </a:lnTo>
                <a:lnTo>
                  <a:pt x="34290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86340" y="4300220"/>
            <a:ext cx="342900" cy="127000"/>
          </a:xfrm>
          <a:custGeom>
            <a:avLst/>
            <a:gdLst/>
            <a:ahLst/>
            <a:cxnLst/>
            <a:rect l="l" t="t" r="r" b="b"/>
            <a:pathLst>
              <a:path w="342900" h="127000">
                <a:moveTo>
                  <a:pt x="342900" y="0"/>
                </a:moveTo>
                <a:lnTo>
                  <a:pt x="0" y="0"/>
                </a:lnTo>
                <a:lnTo>
                  <a:pt x="0" y="126491"/>
                </a:lnTo>
                <a:lnTo>
                  <a:pt x="342900" y="126491"/>
                </a:lnTo>
                <a:lnTo>
                  <a:pt x="34290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00360" y="3939539"/>
            <a:ext cx="200660" cy="1460500"/>
          </a:xfrm>
          <a:custGeom>
            <a:avLst/>
            <a:gdLst/>
            <a:ahLst/>
            <a:cxnLst/>
            <a:rect l="l" t="t" r="r" b="b"/>
            <a:pathLst>
              <a:path w="200659" h="1460500">
                <a:moveTo>
                  <a:pt x="200660" y="0"/>
                </a:moveTo>
                <a:lnTo>
                  <a:pt x="121666" y="0"/>
                </a:lnTo>
                <a:lnTo>
                  <a:pt x="121666" y="162560"/>
                </a:lnTo>
                <a:lnTo>
                  <a:pt x="121666" y="199390"/>
                </a:lnTo>
                <a:lnTo>
                  <a:pt x="83185" y="199390"/>
                </a:lnTo>
                <a:lnTo>
                  <a:pt x="83185" y="162560"/>
                </a:lnTo>
                <a:lnTo>
                  <a:pt x="121666" y="162560"/>
                </a:lnTo>
                <a:lnTo>
                  <a:pt x="121666" y="0"/>
                </a:lnTo>
                <a:lnTo>
                  <a:pt x="0" y="0"/>
                </a:lnTo>
                <a:lnTo>
                  <a:pt x="0" y="162560"/>
                </a:lnTo>
                <a:lnTo>
                  <a:pt x="0" y="199390"/>
                </a:lnTo>
                <a:lnTo>
                  <a:pt x="0" y="1460500"/>
                </a:lnTo>
                <a:lnTo>
                  <a:pt x="200660" y="1460500"/>
                </a:lnTo>
                <a:lnTo>
                  <a:pt x="200660" y="1348740"/>
                </a:lnTo>
                <a:lnTo>
                  <a:pt x="2667" y="1348740"/>
                </a:lnTo>
                <a:lnTo>
                  <a:pt x="2667" y="1325880"/>
                </a:lnTo>
                <a:lnTo>
                  <a:pt x="200660" y="1325880"/>
                </a:lnTo>
                <a:lnTo>
                  <a:pt x="200660" y="1290320"/>
                </a:lnTo>
                <a:lnTo>
                  <a:pt x="2667" y="1290320"/>
                </a:lnTo>
                <a:lnTo>
                  <a:pt x="2667" y="1267460"/>
                </a:lnTo>
                <a:lnTo>
                  <a:pt x="200660" y="1267460"/>
                </a:lnTo>
                <a:lnTo>
                  <a:pt x="200660" y="1231900"/>
                </a:lnTo>
                <a:lnTo>
                  <a:pt x="2667" y="1231900"/>
                </a:lnTo>
                <a:lnTo>
                  <a:pt x="2667" y="1210310"/>
                </a:lnTo>
                <a:lnTo>
                  <a:pt x="200660" y="1210310"/>
                </a:lnTo>
                <a:lnTo>
                  <a:pt x="200660" y="1174750"/>
                </a:lnTo>
                <a:lnTo>
                  <a:pt x="2667" y="1174750"/>
                </a:lnTo>
                <a:lnTo>
                  <a:pt x="2667" y="1151890"/>
                </a:lnTo>
                <a:lnTo>
                  <a:pt x="200660" y="1151890"/>
                </a:lnTo>
                <a:lnTo>
                  <a:pt x="200660" y="335280"/>
                </a:lnTo>
                <a:lnTo>
                  <a:pt x="200660" y="297561"/>
                </a:lnTo>
                <a:lnTo>
                  <a:pt x="121666" y="297561"/>
                </a:lnTo>
                <a:lnTo>
                  <a:pt x="121666" y="335280"/>
                </a:lnTo>
                <a:lnTo>
                  <a:pt x="83185" y="335280"/>
                </a:lnTo>
                <a:lnTo>
                  <a:pt x="83185" y="297180"/>
                </a:lnTo>
                <a:lnTo>
                  <a:pt x="200660" y="297180"/>
                </a:lnTo>
                <a:lnTo>
                  <a:pt x="200660" y="267970"/>
                </a:lnTo>
                <a:lnTo>
                  <a:pt x="83185" y="267970"/>
                </a:lnTo>
                <a:lnTo>
                  <a:pt x="83185" y="229870"/>
                </a:lnTo>
                <a:lnTo>
                  <a:pt x="121666" y="229870"/>
                </a:lnTo>
                <a:lnTo>
                  <a:pt x="121666" y="267462"/>
                </a:lnTo>
                <a:lnTo>
                  <a:pt x="200660" y="267462"/>
                </a:lnTo>
                <a:lnTo>
                  <a:pt x="200660" y="161925"/>
                </a:lnTo>
                <a:lnTo>
                  <a:pt x="20066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63420" y="1643379"/>
            <a:ext cx="617220" cy="617220"/>
          </a:xfrm>
          <a:custGeom>
            <a:avLst/>
            <a:gdLst/>
            <a:ahLst/>
            <a:cxnLst/>
            <a:rect l="l" t="t" r="r" b="b"/>
            <a:pathLst>
              <a:path w="617219" h="617219">
                <a:moveTo>
                  <a:pt x="308610" y="0"/>
                </a:moveTo>
                <a:lnTo>
                  <a:pt x="263007" y="3346"/>
                </a:lnTo>
                <a:lnTo>
                  <a:pt x="219481" y="13066"/>
                </a:lnTo>
                <a:lnTo>
                  <a:pt x="178510" y="28684"/>
                </a:lnTo>
                <a:lnTo>
                  <a:pt x="140571" y="49720"/>
                </a:lnTo>
                <a:lnTo>
                  <a:pt x="106141" y="75699"/>
                </a:lnTo>
                <a:lnTo>
                  <a:pt x="75699" y="106141"/>
                </a:lnTo>
                <a:lnTo>
                  <a:pt x="49720" y="140571"/>
                </a:lnTo>
                <a:lnTo>
                  <a:pt x="28684" y="178510"/>
                </a:lnTo>
                <a:lnTo>
                  <a:pt x="13066" y="219481"/>
                </a:lnTo>
                <a:lnTo>
                  <a:pt x="3346" y="263007"/>
                </a:lnTo>
                <a:lnTo>
                  <a:pt x="0" y="308610"/>
                </a:lnTo>
                <a:lnTo>
                  <a:pt x="3346" y="354212"/>
                </a:lnTo>
                <a:lnTo>
                  <a:pt x="13066" y="397738"/>
                </a:lnTo>
                <a:lnTo>
                  <a:pt x="28684" y="438709"/>
                </a:lnTo>
                <a:lnTo>
                  <a:pt x="49720" y="476648"/>
                </a:lnTo>
                <a:lnTo>
                  <a:pt x="75699" y="511078"/>
                </a:lnTo>
                <a:lnTo>
                  <a:pt x="106141" y="541520"/>
                </a:lnTo>
                <a:lnTo>
                  <a:pt x="140571" y="567499"/>
                </a:lnTo>
                <a:lnTo>
                  <a:pt x="178510" y="588535"/>
                </a:lnTo>
                <a:lnTo>
                  <a:pt x="219481" y="604153"/>
                </a:lnTo>
                <a:lnTo>
                  <a:pt x="263007" y="613873"/>
                </a:lnTo>
                <a:lnTo>
                  <a:pt x="308610" y="617220"/>
                </a:lnTo>
                <a:lnTo>
                  <a:pt x="354212" y="613873"/>
                </a:lnTo>
                <a:lnTo>
                  <a:pt x="397738" y="604153"/>
                </a:lnTo>
                <a:lnTo>
                  <a:pt x="438709" y="588535"/>
                </a:lnTo>
                <a:lnTo>
                  <a:pt x="476648" y="567499"/>
                </a:lnTo>
                <a:lnTo>
                  <a:pt x="511078" y="541520"/>
                </a:lnTo>
                <a:lnTo>
                  <a:pt x="541520" y="511078"/>
                </a:lnTo>
                <a:lnTo>
                  <a:pt x="567499" y="476648"/>
                </a:lnTo>
                <a:lnTo>
                  <a:pt x="588535" y="438709"/>
                </a:lnTo>
                <a:lnTo>
                  <a:pt x="604153" y="397738"/>
                </a:lnTo>
                <a:lnTo>
                  <a:pt x="613873" y="354212"/>
                </a:lnTo>
                <a:lnTo>
                  <a:pt x="617219" y="308610"/>
                </a:lnTo>
                <a:lnTo>
                  <a:pt x="613873" y="263007"/>
                </a:lnTo>
                <a:lnTo>
                  <a:pt x="604153" y="219481"/>
                </a:lnTo>
                <a:lnTo>
                  <a:pt x="588535" y="178510"/>
                </a:lnTo>
                <a:lnTo>
                  <a:pt x="567499" y="140571"/>
                </a:lnTo>
                <a:lnTo>
                  <a:pt x="541520" y="106141"/>
                </a:lnTo>
                <a:lnTo>
                  <a:pt x="511078" y="75699"/>
                </a:lnTo>
                <a:lnTo>
                  <a:pt x="476648" y="49720"/>
                </a:lnTo>
                <a:lnTo>
                  <a:pt x="438709" y="28684"/>
                </a:lnTo>
                <a:lnTo>
                  <a:pt x="397738" y="13066"/>
                </a:lnTo>
                <a:lnTo>
                  <a:pt x="354212" y="3346"/>
                </a:lnTo>
                <a:lnTo>
                  <a:pt x="30861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83659" y="1643379"/>
            <a:ext cx="617220" cy="617220"/>
          </a:xfrm>
          <a:custGeom>
            <a:avLst/>
            <a:gdLst/>
            <a:ahLst/>
            <a:cxnLst/>
            <a:rect l="l" t="t" r="r" b="b"/>
            <a:pathLst>
              <a:path w="617220" h="617219">
                <a:moveTo>
                  <a:pt x="308610" y="0"/>
                </a:moveTo>
                <a:lnTo>
                  <a:pt x="263007" y="3346"/>
                </a:lnTo>
                <a:lnTo>
                  <a:pt x="219481" y="13066"/>
                </a:lnTo>
                <a:lnTo>
                  <a:pt x="178510" y="28684"/>
                </a:lnTo>
                <a:lnTo>
                  <a:pt x="140571" y="49720"/>
                </a:lnTo>
                <a:lnTo>
                  <a:pt x="106141" y="75699"/>
                </a:lnTo>
                <a:lnTo>
                  <a:pt x="75699" y="106141"/>
                </a:lnTo>
                <a:lnTo>
                  <a:pt x="49720" y="140571"/>
                </a:lnTo>
                <a:lnTo>
                  <a:pt x="28684" y="178510"/>
                </a:lnTo>
                <a:lnTo>
                  <a:pt x="13066" y="219481"/>
                </a:lnTo>
                <a:lnTo>
                  <a:pt x="3346" y="263007"/>
                </a:lnTo>
                <a:lnTo>
                  <a:pt x="0" y="308610"/>
                </a:lnTo>
                <a:lnTo>
                  <a:pt x="3346" y="354212"/>
                </a:lnTo>
                <a:lnTo>
                  <a:pt x="13066" y="397738"/>
                </a:lnTo>
                <a:lnTo>
                  <a:pt x="28684" y="438709"/>
                </a:lnTo>
                <a:lnTo>
                  <a:pt x="49720" y="476648"/>
                </a:lnTo>
                <a:lnTo>
                  <a:pt x="75699" y="511078"/>
                </a:lnTo>
                <a:lnTo>
                  <a:pt x="106141" y="541520"/>
                </a:lnTo>
                <a:lnTo>
                  <a:pt x="140571" y="567499"/>
                </a:lnTo>
                <a:lnTo>
                  <a:pt x="178510" y="588535"/>
                </a:lnTo>
                <a:lnTo>
                  <a:pt x="219481" y="604153"/>
                </a:lnTo>
                <a:lnTo>
                  <a:pt x="263007" y="613873"/>
                </a:lnTo>
                <a:lnTo>
                  <a:pt x="308610" y="617220"/>
                </a:lnTo>
                <a:lnTo>
                  <a:pt x="354212" y="613873"/>
                </a:lnTo>
                <a:lnTo>
                  <a:pt x="397738" y="604153"/>
                </a:lnTo>
                <a:lnTo>
                  <a:pt x="438709" y="588535"/>
                </a:lnTo>
                <a:lnTo>
                  <a:pt x="476648" y="567499"/>
                </a:lnTo>
                <a:lnTo>
                  <a:pt x="511078" y="541520"/>
                </a:lnTo>
                <a:lnTo>
                  <a:pt x="541520" y="511078"/>
                </a:lnTo>
                <a:lnTo>
                  <a:pt x="567499" y="476648"/>
                </a:lnTo>
                <a:lnTo>
                  <a:pt x="588535" y="438709"/>
                </a:lnTo>
                <a:lnTo>
                  <a:pt x="604153" y="397738"/>
                </a:lnTo>
                <a:lnTo>
                  <a:pt x="613873" y="354212"/>
                </a:lnTo>
                <a:lnTo>
                  <a:pt x="617219" y="308610"/>
                </a:lnTo>
                <a:lnTo>
                  <a:pt x="613873" y="263007"/>
                </a:lnTo>
                <a:lnTo>
                  <a:pt x="604153" y="219481"/>
                </a:lnTo>
                <a:lnTo>
                  <a:pt x="588535" y="178510"/>
                </a:lnTo>
                <a:lnTo>
                  <a:pt x="567499" y="140571"/>
                </a:lnTo>
                <a:lnTo>
                  <a:pt x="541520" y="106141"/>
                </a:lnTo>
                <a:lnTo>
                  <a:pt x="511078" y="75699"/>
                </a:lnTo>
                <a:lnTo>
                  <a:pt x="476648" y="49720"/>
                </a:lnTo>
                <a:lnTo>
                  <a:pt x="438709" y="28684"/>
                </a:lnTo>
                <a:lnTo>
                  <a:pt x="397738" y="13066"/>
                </a:lnTo>
                <a:lnTo>
                  <a:pt x="354212" y="3346"/>
                </a:lnTo>
                <a:lnTo>
                  <a:pt x="30861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26680" y="1643379"/>
            <a:ext cx="617220" cy="617220"/>
          </a:xfrm>
          <a:custGeom>
            <a:avLst/>
            <a:gdLst/>
            <a:ahLst/>
            <a:cxnLst/>
            <a:rect l="l" t="t" r="r" b="b"/>
            <a:pathLst>
              <a:path w="617220" h="617219">
                <a:moveTo>
                  <a:pt x="308610" y="0"/>
                </a:moveTo>
                <a:lnTo>
                  <a:pt x="263007" y="3346"/>
                </a:lnTo>
                <a:lnTo>
                  <a:pt x="219481" y="13066"/>
                </a:lnTo>
                <a:lnTo>
                  <a:pt x="178510" y="28684"/>
                </a:lnTo>
                <a:lnTo>
                  <a:pt x="140571" y="49720"/>
                </a:lnTo>
                <a:lnTo>
                  <a:pt x="106141" y="75699"/>
                </a:lnTo>
                <a:lnTo>
                  <a:pt x="75699" y="106141"/>
                </a:lnTo>
                <a:lnTo>
                  <a:pt x="49720" y="140571"/>
                </a:lnTo>
                <a:lnTo>
                  <a:pt x="28684" y="178510"/>
                </a:lnTo>
                <a:lnTo>
                  <a:pt x="13066" y="219481"/>
                </a:lnTo>
                <a:lnTo>
                  <a:pt x="3346" y="263007"/>
                </a:lnTo>
                <a:lnTo>
                  <a:pt x="0" y="308610"/>
                </a:lnTo>
                <a:lnTo>
                  <a:pt x="3346" y="354212"/>
                </a:lnTo>
                <a:lnTo>
                  <a:pt x="13066" y="397738"/>
                </a:lnTo>
                <a:lnTo>
                  <a:pt x="28684" y="438709"/>
                </a:lnTo>
                <a:lnTo>
                  <a:pt x="49720" y="476648"/>
                </a:lnTo>
                <a:lnTo>
                  <a:pt x="75699" y="511078"/>
                </a:lnTo>
                <a:lnTo>
                  <a:pt x="106141" y="541520"/>
                </a:lnTo>
                <a:lnTo>
                  <a:pt x="140571" y="567499"/>
                </a:lnTo>
                <a:lnTo>
                  <a:pt x="178510" y="588535"/>
                </a:lnTo>
                <a:lnTo>
                  <a:pt x="219481" y="604153"/>
                </a:lnTo>
                <a:lnTo>
                  <a:pt x="263007" y="613873"/>
                </a:lnTo>
                <a:lnTo>
                  <a:pt x="308610" y="617220"/>
                </a:lnTo>
                <a:lnTo>
                  <a:pt x="354212" y="613873"/>
                </a:lnTo>
                <a:lnTo>
                  <a:pt x="397738" y="604153"/>
                </a:lnTo>
                <a:lnTo>
                  <a:pt x="438709" y="588535"/>
                </a:lnTo>
                <a:lnTo>
                  <a:pt x="476648" y="567499"/>
                </a:lnTo>
                <a:lnTo>
                  <a:pt x="511078" y="541520"/>
                </a:lnTo>
                <a:lnTo>
                  <a:pt x="541520" y="511078"/>
                </a:lnTo>
                <a:lnTo>
                  <a:pt x="567499" y="476648"/>
                </a:lnTo>
                <a:lnTo>
                  <a:pt x="588535" y="438709"/>
                </a:lnTo>
                <a:lnTo>
                  <a:pt x="604153" y="397738"/>
                </a:lnTo>
                <a:lnTo>
                  <a:pt x="613873" y="354212"/>
                </a:lnTo>
                <a:lnTo>
                  <a:pt x="617220" y="308610"/>
                </a:lnTo>
                <a:lnTo>
                  <a:pt x="613873" y="263007"/>
                </a:lnTo>
                <a:lnTo>
                  <a:pt x="604153" y="219481"/>
                </a:lnTo>
                <a:lnTo>
                  <a:pt x="588535" y="178510"/>
                </a:lnTo>
                <a:lnTo>
                  <a:pt x="567499" y="140571"/>
                </a:lnTo>
                <a:lnTo>
                  <a:pt x="541520" y="106141"/>
                </a:lnTo>
                <a:lnTo>
                  <a:pt x="511078" y="75699"/>
                </a:lnTo>
                <a:lnTo>
                  <a:pt x="476648" y="49720"/>
                </a:lnTo>
                <a:lnTo>
                  <a:pt x="438709" y="28684"/>
                </a:lnTo>
                <a:lnTo>
                  <a:pt x="397738" y="13066"/>
                </a:lnTo>
                <a:lnTo>
                  <a:pt x="354212" y="3346"/>
                </a:lnTo>
                <a:lnTo>
                  <a:pt x="30861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03900" y="1643379"/>
            <a:ext cx="617220" cy="617220"/>
          </a:xfrm>
          <a:custGeom>
            <a:avLst/>
            <a:gdLst/>
            <a:ahLst/>
            <a:cxnLst/>
            <a:rect l="l" t="t" r="r" b="b"/>
            <a:pathLst>
              <a:path w="617220" h="617219">
                <a:moveTo>
                  <a:pt x="308610" y="0"/>
                </a:moveTo>
                <a:lnTo>
                  <a:pt x="263007" y="3346"/>
                </a:lnTo>
                <a:lnTo>
                  <a:pt x="219481" y="13066"/>
                </a:lnTo>
                <a:lnTo>
                  <a:pt x="178510" y="28684"/>
                </a:lnTo>
                <a:lnTo>
                  <a:pt x="140571" y="49720"/>
                </a:lnTo>
                <a:lnTo>
                  <a:pt x="106141" y="75699"/>
                </a:lnTo>
                <a:lnTo>
                  <a:pt x="75699" y="106141"/>
                </a:lnTo>
                <a:lnTo>
                  <a:pt x="49720" y="140571"/>
                </a:lnTo>
                <a:lnTo>
                  <a:pt x="28684" y="178510"/>
                </a:lnTo>
                <a:lnTo>
                  <a:pt x="13066" y="219481"/>
                </a:lnTo>
                <a:lnTo>
                  <a:pt x="3346" y="263007"/>
                </a:lnTo>
                <a:lnTo>
                  <a:pt x="0" y="308610"/>
                </a:lnTo>
                <a:lnTo>
                  <a:pt x="3346" y="354212"/>
                </a:lnTo>
                <a:lnTo>
                  <a:pt x="13066" y="397738"/>
                </a:lnTo>
                <a:lnTo>
                  <a:pt x="28684" y="438709"/>
                </a:lnTo>
                <a:lnTo>
                  <a:pt x="49720" y="476648"/>
                </a:lnTo>
                <a:lnTo>
                  <a:pt x="75699" y="511078"/>
                </a:lnTo>
                <a:lnTo>
                  <a:pt x="106141" y="541520"/>
                </a:lnTo>
                <a:lnTo>
                  <a:pt x="140571" y="567499"/>
                </a:lnTo>
                <a:lnTo>
                  <a:pt x="178510" y="588535"/>
                </a:lnTo>
                <a:lnTo>
                  <a:pt x="219481" y="604153"/>
                </a:lnTo>
                <a:lnTo>
                  <a:pt x="263007" y="613873"/>
                </a:lnTo>
                <a:lnTo>
                  <a:pt x="308610" y="617220"/>
                </a:lnTo>
                <a:lnTo>
                  <a:pt x="354212" y="613873"/>
                </a:lnTo>
                <a:lnTo>
                  <a:pt x="397738" y="604153"/>
                </a:lnTo>
                <a:lnTo>
                  <a:pt x="438709" y="588535"/>
                </a:lnTo>
                <a:lnTo>
                  <a:pt x="476648" y="567499"/>
                </a:lnTo>
                <a:lnTo>
                  <a:pt x="511078" y="541520"/>
                </a:lnTo>
                <a:lnTo>
                  <a:pt x="541520" y="511078"/>
                </a:lnTo>
                <a:lnTo>
                  <a:pt x="567499" y="476648"/>
                </a:lnTo>
                <a:lnTo>
                  <a:pt x="588535" y="438709"/>
                </a:lnTo>
                <a:lnTo>
                  <a:pt x="604153" y="397738"/>
                </a:lnTo>
                <a:lnTo>
                  <a:pt x="613873" y="354212"/>
                </a:lnTo>
                <a:lnTo>
                  <a:pt x="617220" y="308610"/>
                </a:lnTo>
                <a:lnTo>
                  <a:pt x="613873" y="263007"/>
                </a:lnTo>
                <a:lnTo>
                  <a:pt x="604153" y="219481"/>
                </a:lnTo>
                <a:lnTo>
                  <a:pt x="588535" y="178510"/>
                </a:lnTo>
                <a:lnTo>
                  <a:pt x="567499" y="140571"/>
                </a:lnTo>
                <a:lnTo>
                  <a:pt x="541520" y="106141"/>
                </a:lnTo>
                <a:lnTo>
                  <a:pt x="511078" y="75699"/>
                </a:lnTo>
                <a:lnTo>
                  <a:pt x="476648" y="49720"/>
                </a:lnTo>
                <a:lnTo>
                  <a:pt x="438709" y="28684"/>
                </a:lnTo>
                <a:lnTo>
                  <a:pt x="397738" y="13066"/>
                </a:lnTo>
                <a:lnTo>
                  <a:pt x="354212" y="3346"/>
                </a:lnTo>
                <a:lnTo>
                  <a:pt x="30861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646919" y="1633220"/>
            <a:ext cx="617220" cy="619760"/>
          </a:xfrm>
          <a:custGeom>
            <a:avLst/>
            <a:gdLst/>
            <a:ahLst/>
            <a:cxnLst/>
            <a:rect l="l" t="t" r="r" b="b"/>
            <a:pathLst>
              <a:path w="617220" h="619760">
                <a:moveTo>
                  <a:pt x="308609" y="0"/>
                </a:moveTo>
                <a:lnTo>
                  <a:pt x="263007" y="3358"/>
                </a:lnTo>
                <a:lnTo>
                  <a:pt x="219481" y="13115"/>
                </a:lnTo>
                <a:lnTo>
                  <a:pt x="178510" y="28792"/>
                </a:lnTo>
                <a:lnTo>
                  <a:pt x="140571" y="49909"/>
                </a:lnTo>
                <a:lnTo>
                  <a:pt x="106141" y="75990"/>
                </a:lnTo>
                <a:lnTo>
                  <a:pt x="75699" y="106554"/>
                </a:lnTo>
                <a:lnTo>
                  <a:pt x="49720" y="141123"/>
                </a:lnTo>
                <a:lnTo>
                  <a:pt x="28684" y="179219"/>
                </a:lnTo>
                <a:lnTo>
                  <a:pt x="13066" y="220362"/>
                </a:lnTo>
                <a:lnTo>
                  <a:pt x="3346" y="264076"/>
                </a:lnTo>
                <a:lnTo>
                  <a:pt x="0" y="309879"/>
                </a:lnTo>
                <a:lnTo>
                  <a:pt x="3346" y="355683"/>
                </a:lnTo>
                <a:lnTo>
                  <a:pt x="13066" y="399397"/>
                </a:lnTo>
                <a:lnTo>
                  <a:pt x="28684" y="440540"/>
                </a:lnTo>
                <a:lnTo>
                  <a:pt x="49720" y="478636"/>
                </a:lnTo>
                <a:lnTo>
                  <a:pt x="75699" y="513205"/>
                </a:lnTo>
                <a:lnTo>
                  <a:pt x="106141" y="543769"/>
                </a:lnTo>
                <a:lnTo>
                  <a:pt x="140571" y="569850"/>
                </a:lnTo>
                <a:lnTo>
                  <a:pt x="178510" y="590967"/>
                </a:lnTo>
                <a:lnTo>
                  <a:pt x="219481" y="606644"/>
                </a:lnTo>
                <a:lnTo>
                  <a:pt x="263007" y="616401"/>
                </a:lnTo>
                <a:lnTo>
                  <a:pt x="308609" y="619759"/>
                </a:lnTo>
                <a:lnTo>
                  <a:pt x="354212" y="616401"/>
                </a:lnTo>
                <a:lnTo>
                  <a:pt x="397738" y="606644"/>
                </a:lnTo>
                <a:lnTo>
                  <a:pt x="438709" y="590967"/>
                </a:lnTo>
                <a:lnTo>
                  <a:pt x="476648" y="569850"/>
                </a:lnTo>
                <a:lnTo>
                  <a:pt x="511078" y="543769"/>
                </a:lnTo>
                <a:lnTo>
                  <a:pt x="541520" y="513205"/>
                </a:lnTo>
                <a:lnTo>
                  <a:pt x="567499" y="478636"/>
                </a:lnTo>
                <a:lnTo>
                  <a:pt x="588535" y="440540"/>
                </a:lnTo>
                <a:lnTo>
                  <a:pt x="604153" y="399397"/>
                </a:lnTo>
                <a:lnTo>
                  <a:pt x="613873" y="355683"/>
                </a:lnTo>
                <a:lnTo>
                  <a:pt x="617220" y="309879"/>
                </a:lnTo>
                <a:lnTo>
                  <a:pt x="613873" y="264076"/>
                </a:lnTo>
                <a:lnTo>
                  <a:pt x="604153" y="220362"/>
                </a:lnTo>
                <a:lnTo>
                  <a:pt x="588535" y="179219"/>
                </a:lnTo>
                <a:lnTo>
                  <a:pt x="567499" y="141123"/>
                </a:lnTo>
                <a:lnTo>
                  <a:pt x="541520" y="106554"/>
                </a:lnTo>
                <a:lnTo>
                  <a:pt x="511078" y="75990"/>
                </a:lnTo>
                <a:lnTo>
                  <a:pt x="476648" y="49909"/>
                </a:lnTo>
                <a:lnTo>
                  <a:pt x="438709" y="28792"/>
                </a:lnTo>
                <a:lnTo>
                  <a:pt x="397738" y="13115"/>
                </a:lnTo>
                <a:lnTo>
                  <a:pt x="354212" y="3358"/>
                </a:lnTo>
                <a:lnTo>
                  <a:pt x="308609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139060" y="1783079"/>
            <a:ext cx="26416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60190" y="1783079"/>
            <a:ext cx="26416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02956" y="1783079"/>
            <a:ext cx="26416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81700" y="1783079"/>
            <a:ext cx="26416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24084" y="1773237"/>
            <a:ext cx="26416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176019" y="2743617"/>
            <a:ext cx="2050414" cy="731520"/>
            <a:chOff x="1176019" y="2743617"/>
            <a:chExt cx="2050414" cy="731520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7522" y="2743617"/>
              <a:ext cx="575925" cy="21781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6019" y="2903207"/>
              <a:ext cx="2050033" cy="571766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325499" y="2665666"/>
            <a:ext cx="1659889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404040"/>
                </a:solidFill>
                <a:latin typeface="Tahoma"/>
                <a:cs typeface="Tahoma"/>
              </a:rPr>
              <a:t>NON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220" dirty="0">
                <a:solidFill>
                  <a:srgbClr val="404040"/>
                </a:solidFill>
                <a:latin typeface="Tahoma"/>
                <a:cs typeface="Tahoma"/>
              </a:rPr>
              <a:t>DISKRIMINASI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182620" y="2557767"/>
            <a:ext cx="2136775" cy="876935"/>
            <a:chOff x="3182620" y="2557767"/>
            <a:chExt cx="2136775" cy="876935"/>
          </a:xfrm>
        </p:grpSpPr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0400" y="2557767"/>
              <a:ext cx="2118614" cy="57176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82620" y="2862567"/>
              <a:ext cx="2085594" cy="571766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0" y="2669415"/>
            <a:ext cx="12192000" cy="4189095"/>
            <a:chOff x="0" y="2669415"/>
            <a:chExt cx="12192000" cy="4189095"/>
          </a:xfrm>
        </p:grpSpPr>
        <p:sp>
          <p:nvSpPr>
            <p:cNvPr id="39" name="object 39"/>
            <p:cNvSpPr/>
            <p:nvPr/>
          </p:nvSpPr>
          <p:spPr>
            <a:xfrm>
              <a:off x="2738120" y="4056379"/>
              <a:ext cx="198120" cy="1607820"/>
            </a:xfrm>
            <a:custGeom>
              <a:avLst/>
              <a:gdLst/>
              <a:ahLst/>
              <a:cxnLst/>
              <a:rect l="l" t="t" r="r" b="b"/>
              <a:pathLst>
                <a:path w="198119" h="1607820">
                  <a:moveTo>
                    <a:pt x="198120" y="1473327"/>
                  </a:moveTo>
                  <a:lnTo>
                    <a:pt x="115570" y="1473327"/>
                  </a:lnTo>
                  <a:lnTo>
                    <a:pt x="115570" y="1514856"/>
                  </a:lnTo>
                  <a:lnTo>
                    <a:pt x="198120" y="1514856"/>
                  </a:lnTo>
                  <a:lnTo>
                    <a:pt x="198120" y="1473327"/>
                  </a:lnTo>
                  <a:close/>
                </a:path>
                <a:path w="198119" h="1607820">
                  <a:moveTo>
                    <a:pt x="198120" y="0"/>
                  </a:moveTo>
                  <a:lnTo>
                    <a:pt x="0" y="0"/>
                  </a:lnTo>
                  <a:lnTo>
                    <a:pt x="0" y="170180"/>
                  </a:lnTo>
                  <a:lnTo>
                    <a:pt x="195580" y="170180"/>
                  </a:lnTo>
                  <a:lnTo>
                    <a:pt x="195580" y="195580"/>
                  </a:lnTo>
                  <a:lnTo>
                    <a:pt x="0" y="195580"/>
                  </a:lnTo>
                  <a:lnTo>
                    <a:pt x="0" y="233680"/>
                  </a:lnTo>
                  <a:lnTo>
                    <a:pt x="195580" y="233680"/>
                  </a:lnTo>
                  <a:lnTo>
                    <a:pt x="195580" y="259080"/>
                  </a:lnTo>
                  <a:lnTo>
                    <a:pt x="0" y="259080"/>
                  </a:lnTo>
                  <a:lnTo>
                    <a:pt x="0" y="298450"/>
                  </a:lnTo>
                  <a:lnTo>
                    <a:pt x="195580" y="298450"/>
                  </a:lnTo>
                  <a:lnTo>
                    <a:pt x="195580" y="322580"/>
                  </a:lnTo>
                  <a:lnTo>
                    <a:pt x="115570" y="322580"/>
                  </a:lnTo>
                  <a:lnTo>
                    <a:pt x="115570" y="1249680"/>
                  </a:lnTo>
                  <a:lnTo>
                    <a:pt x="115570" y="1290320"/>
                  </a:lnTo>
                  <a:lnTo>
                    <a:pt x="115570" y="1324610"/>
                  </a:lnTo>
                  <a:lnTo>
                    <a:pt x="115570" y="1365250"/>
                  </a:lnTo>
                  <a:lnTo>
                    <a:pt x="77597" y="1365250"/>
                  </a:lnTo>
                  <a:lnTo>
                    <a:pt x="77597" y="1324610"/>
                  </a:lnTo>
                  <a:lnTo>
                    <a:pt x="115570" y="1324610"/>
                  </a:lnTo>
                  <a:lnTo>
                    <a:pt x="115570" y="1290320"/>
                  </a:lnTo>
                  <a:lnTo>
                    <a:pt x="77597" y="1290320"/>
                  </a:lnTo>
                  <a:lnTo>
                    <a:pt x="77597" y="1249680"/>
                  </a:lnTo>
                  <a:lnTo>
                    <a:pt x="115570" y="1249680"/>
                  </a:lnTo>
                  <a:lnTo>
                    <a:pt x="115570" y="322580"/>
                  </a:lnTo>
                  <a:lnTo>
                    <a:pt x="0" y="322580"/>
                  </a:lnTo>
                  <a:lnTo>
                    <a:pt x="0" y="1249680"/>
                  </a:lnTo>
                  <a:lnTo>
                    <a:pt x="0" y="1290320"/>
                  </a:lnTo>
                  <a:lnTo>
                    <a:pt x="0" y="1607820"/>
                  </a:lnTo>
                  <a:lnTo>
                    <a:pt x="198120" y="1607820"/>
                  </a:lnTo>
                  <a:lnTo>
                    <a:pt x="198120" y="1515110"/>
                  </a:lnTo>
                  <a:lnTo>
                    <a:pt x="77597" y="1515110"/>
                  </a:lnTo>
                  <a:lnTo>
                    <a:pt x="77597" y="1473200"/>
                  </a:lnTo>
                  <a:lnTo>
                    <a:pt x="198120" y="1473200"/>
                  </a:lnTo>
                  <a:lnTo>
                    <a:pt x="198120" y="1440180"/>
                  </a:lnTo>
                  <a:lnTo>
                    <a:pt x="198120" y="1398651"/>
                  </a:lnTo>
                  <a:lnTo>
                    <a:pt x="115570" y="1398651"/>
                  </a:lnTo>
                  <a:lnTo>
                    <a:pt x="115570" y="1440180"/>
                  </a:lnTo>
                  <a:lnTo>
                    <a:pt x="77597" y="1440180"/>
                  </a:lnTo>
                  <a:lnTo>
                    <a:pt x="77597" y="1398270"/>
                  </a:lnTo>
                  <a:lnTo>
                    <a:pt x="198120" y="1398270"/>
                  </a:lnTo>
                  <a:lnTo>
                    <a:pt x="198120" y="1365504"/>
                  </a:lnTo>
                  <a:lnTo>
                    <a:pt x="198120" y="170180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43480" y="3873499"/>
              <a:ext cx="223520" cy="1790700"/>
            </a:xfrm>
            <a:custGeom>
              <a:avLst/>
              <a:gdLst/>
              <a:ahLst/>
              <a:cxnLst/>
              <a:rect l="l" t="t" r="r" b="b"/>
              <a:pathLst>
                <a:path w="223519" h="1790700">
                  <a:moveTo>
                    <a:pt x="223520" y="1586484"/>
                  </a:moveTo>
                  <a:lnTo>
                    <a:pt x="0" y="1586484"/>
                  </a:lnTo>
                  <a:lnTo>
                    <a:pt x="0" y="1790700"/>
                  </a:lnTo>
                  <a:lnTo>
                    <a:pt x="223520" y="1790700"/>
                  </a:lnTo>
                  <a:lnTo>
                    <a:pt x="223520" y="1586484"/>
                  </a:lnTo>
                  <a:close/>
                </a:path>
                <a:path w="223519" h="1790700">
                  <a:moveTo>
                    <a:pt x="223520" y="1515364"/>
                  </a:moveTo>
                  <a:lnTo>
                    <a:pt x="0" y="1515364"/>
                  </a:lnTo>
                  <a:lnTo>
                    <a:pt x="0" y="1558798"/>
                  </a:lnTo>
                  <a:lnTo>
                    <a:pt x="223520" y="1558798"/>
                  </a:lnTo>
                  <a:lnTo>
                    <a:pt x="223520" y="1515364"/>
                  </a:lnTo>
                  <a:close/>
                </a:path>
                <a:path w="223519" h="1790700">
                  <a:moveTo>
                    <a:pt x="223520" y="264414"/>
                  </a:moveTo>
                  <a:lnTo>
                    <a:pt x="0" y="264414"/>
                  </a:lnTo>
                  <a:lnTo>
                    <a:pt x="0" y="1487678"/>
                  </a:lnTo>
                  <a:lnTo>
                    <a:pt x="223520" y="1487678"/>
                  </a:lnTo>
                  <a:lnTo>
                    <a:pt x="223520" y="264414"/>
                  </a:lnTo>
                  <a:close/>
                </a:path>
                <a:path w="223519" h="1790700">
                  <a:moveTo>
                    <a:pt x="223520" y="193294"/>
                  </a:moveTo>
                  <a:lnTo>
                    <a:pt x="0" y="193294"/>
                  </a:lnTo>
                  <a:lnTo>
                    <a:pt x="0" y="236728"/>
                  </a:lnTo>
                  <a:lnTo>
                    <a:pt x="223520" y="236728"/>
                  </a:lnTo>
                  <a:lnTo>
                    <a:pt x="223520" y="193294"/>
                  </a:lnTo>
                  <a:close/>
                </a:path>
                <a:path w="223519" h="1790700">
                  <a:moveTo>
                    <a:pt x="223520" y="0"/>
                  </a:moveTo>
                  <a:lnTo>
                    <a:pt x="0" y="0"/>
                  </a:lnTo>
                  <a:lnTo>
                    <a:pt x="0" y="165608"/>
                  </a:lnTo>
                  <a:lnTo>
                    <a:pt x="223520" y="165608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161540" y="3964939"/>
              <a:ext cx="210820" cy="1699260"/>
            </a:xfrm>
            <a:custGeom>
              <a:avLst/>
              <a:gdLst/>
              <a:ahLst/>
              <a:cxnLst/>
              <a:rect l="l" t="t" r="r" b="b"/>
              <a:pathLst>
                <a:path w="210819" h="1699260">
                  <a:moveTo>
                    <a:pt x="210820" y="1604772"/>
                  </a:moveTo>
                  <a:lnTo>
                    <a:pt x="0" y="1604772"/>
                  </a:lnTo>
                  <a:lnTo>
                    <a:pt x="0" y="1699260"/>
                  </a:lnTo>
                  <a:lnTo>
                    <a:pt x="210820" y="1699260"/>
                  </a:lnTo>
                  <a:lnTo>
                    <a:pt x="210820" y="1604772"/>
                  </a:lnTo>
                  <a:close/>
                </a:path>
                <a:path w="210819" h="1699260">
                  <a:moveTo>
                    <a:pt x="210820" y="117221"/>
                  </a:moveTo>
                  <a:lnTo>
                    <a:pt x="140335" y="117221"/>
                  </a:lnTo>
                  <a:lnTo>
                    <a:pt x="140335" y="195453"/>
                  </a:lnTo>
                  <a:lnTo>
                    <a:pt x="210820" y="195453"/>
                  </a:lnTo>
                  <a:lnTo>
                    <a:pt x="210820" y="117221"/>
                  </a:lnTo>
                  <a:close/>
                </a:path>
                <a:path w="210819" h="1699260">
                  <a:moveTo>
                    <a:pt x="210820" y="0"/>
                  </a:moveTo>
                  <a:lnTo>
                    <a:pt x="0" y="0"/>
                  </a:lnTo>
                  <a:lnTo>
                    <a:pt x="0" y="116840"/>
                  </a:lnTo>
                  <a:lnTo>
                    <a:pt x="0" y="195580"/>
                  </a:lnTo>
                  <a:lnTo>
                    <a:pt x="0" y="257810"/>
                  </a:lnTo>
                  <a:lnTo>
                    <a:pt x="0" y="335280"/>
                  </a:lnTo>
                  <a:lnTo>
                    <a:pt x="0" y="1529080"/>
                  </a:lnTo>
                  <a:lnTo>
                    <a:pt x="210820" y="1529080"/>
                  </a:lnTo>
                  <a:lnTo>
                    <a:pt x="210820" y="335280"/>
                  </a:lnTo>
                  <a:lnTo>
                    <a:pt x="210820" y="257810"/>
                  </a:lnTo>
                  <a:lnTo>
                    <a:pt x="210820" y="257175"/>
                  </a:lnTo>
                  <a:lnTo>
                    <a:pt x="210820" y="195580"/>
                  </a:lnTo>
                  <a:lnTo>
                    <a:pt x="140335" y="195580"/>
                  </a:lnTo>
                  <a:lnTo>
                    <a:pt x="140335" y="257810"/>
                  </a:lnTo>
                  <a:lnTo>
                    <a:pt x="140335" y="335280"/>
                  </a:lnTo>
                  <a:lnTo>
                    <a:pt x="68199" y="335280"/>
                  </a:lnTo>
                  <a:lnTo>
                    <a:pt x="68199" y="257810"/>
                  </a:lnTo>
                  <a:lnTo>
                    <a:pt x="140335" y="257810"/>
                  </a:lnTo>
                  <a:lnTo>
                    <a:pt x="140335" y="195580"/>
                  </a:lnTo>
                  <a:lnTo>
                    <a:pt x="68199" y="195580"/>
                  </a:lnTo>
                  <a:lnTo>
                    <a:pt x="68199" y="116840"/>
                  </a:lnTo>
                  <a:lnTo>
                    <a:pt x="210820" y="116840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10080" y="4226559"/>
              <a:ext cx="180340" cy="1437640"/>
            </a:xfrm>
            <a:custGeom>
              <a:avLst/>
              <a:gdLst/>
              <a:ahLst/>
              <a:cxnLst/>
              <a:rect l="l" t="t" r="r" b="b"/>
              <a:pathLst>
                <a:path w="180339" h="1437639">
                  <a:moveTo>
                    <a:pt x="180340" y="438277"/>
                  </a:moveTo>
                  <a:lnTo>
                    <a:pt x="122301" y="438277"/>
                  </a:lnTo>
                  <a:lnTo>
                    <a:pt x="122301" y="477012"/>
                  </a:lnTo>
                  <a:lnTo>
                    <a:pt x="180340" y="477012"/>
                  </a:lnTo>
                  <a:lnTo>
                    <a:pt x="180340" y="438277"/>
                  </a:lnTo>
                  <a:close/>
                </a:path>
                <a:path w="180339" h="1437639">
                  <a:moveTo>
                    <a:pt x="180340" y="368554"/>
                  </a:moveTo>
                  <a:lnTo>
                    <a:pt x="122301" y="368554"/>
                  </a:lnTo>
                  <a:lnTo>
                    <a:pt x="122301" y="407162"/>
                  </a:lnTo>
                  <a:lnTo>
                    <a:pt x="180340" y="407162"/>
                  </a:lnTo>
                  <a:lnTo>
                    <a:pt x="180340" y="368554"/>
                  </a:lnTo>
                  <a:close/>
                </a:path>
                <a:path w="180339" h="1437639">
                  <a:moveTo>
                    <a:pt x="180340" y="298831"/>
                  </a:moveTo>
                  <a:lnTo>
                    <a:pt x="122301" y="298831"/>
                  </a:lnTo>
                  <a:lnTo>
                    <a:pt x="122301" y="337439"/>
                  </a:lnTo>
                  <a:lnTo>
                    <a:pt x="180340" y="337439"/>
                  </a:lnTo>
                  <a:lnTo>
                    <a:pt x="180340" y="298831"/>
                  </a:lnTo>
                  <a:close/>
                </a:path>
                <a:path w="180339" h="1437639">
                  <a:moveTo>
                    <a:pt x="180340" y="229108"/>
                  </a:moveTo>
                  <a:lnTo>
                    <a:pt x="122301" y="229108"/>
                  </a:lnTo>
                  <a:lnTo>
                    <a:pt x="122301" y="267716"/>
                  </a:lnTo>
                  <a:lnTo>
                    <a:pt x="180340" y="267716"/>
                  </a:lnTo>
                  <a:lnTo>
                    <a:pt x="180340" y="229108"/>
                  </a:lnTo>
                  <a:close/>
                </a:path>
                <a:path w="180339" h="1437639">
                  <a:moveTo>
                    <a:pt x="180340" y="0"/>
                  </a:moveTo>
                  <a:lnTo>
                    <a:pt x="122301" y="0"/>
                  </a:lnTo>
                  <a:lnTo>
                    <a:pt x="122301" y="90170"/>
                  </a:lnTo>
                  <a:lnTo>
                    <a:pt x="122301" y="128270"/>
                  </a:lnTo>
                  <a:lnTo>
                    <a:pt x="58039" y="128270"/>
                  </a:lnTo>
                  <a:lnTo>
                    <a:pt x="58039" y="90170"/>
                  </a:lnTo>
                  <a:lnTo>
                    <a:pt x="122301" y="90170"/>
                  </a:lnTo>
                  <a:lnTo>
                    <a:pt x="122301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128270"/>
                  </a:lnTo>
                  <a:lnTo>
                    <a:pt x="0" y="1437640"/>
                  </a:lnTo>
                  <a:lnTo>
                    <a:pt x="180340" y="1437640"/>
                  </a:lnTo>
                  <a:lnTo>
                    <a:pt x="180340" y="477520"/>
                  </a:lnTo>
                  <a:lnTo>
                    <a:pt x="58039" y="477520"/>
                  </a:lnTo>
                  <a:lnTo>
                    <a:pt x="58039" y="438150"/>
                  </a:lnTo>
                  <a:lnTo>
                    <a:pt x="180340" y="438150"/>
                  </a:lnTo>
                  <a:lnTo>
                    <a:pt x="180340" y="407670"/>
                  </a:lnTo>
                  <a:lnTo>
                    <a:pt x="58039" y="407670"/>
                  </a:lnTo>
                  <a:lnTo>
                    <a:pt x="58039" y="368300"/>
                  </a:lnTo>
                  <a:lnTo>
                    <a:pt x="180340" y="368300"/>
                  </a:lnTo>
                  <a:lnTo>
                    <a:pt x="180340" y="337820"/>
                  </a:lnTo>
                  <a:lnTo>
                    <a:pt x="58039" y="337820"/>
                  </a:lnTo>
                  <a:lnTo>
                    <a:pt x="58039" y="298450"/>
                  </a:lnTo>
                  <a:lnTo>
                    <a:pt x="180340" y="298450"/>
                  </a:lnTo>
                  <a:lnTo>
                    <a:pt x="180340" y="267970"/>
                  </a:lnTo>
                  <a:lnTo>
                    <a:pt x="58039" y="267970"/>
                  </a:lnTo>
                  <a:lnTo>
                    <a:pt x="58039" y="228600"/>
                  </a:lnTo>
                  <a:lnTo>
                    <a:pt x="180340" y="228600"/>
                  </a:lnTo>
                  <a:lnTo>
                    <a:pt x="180340" y="198120"/>
                  </a:lnTo>
                  <a:lnTo>
                    <a:pt x="58039" y="198120"/>
                  </a:lnTo>
                  <a:lnTo>
                    <a:pt x="58039" y="160020"/>
                  </a:lnTo>
                  <a:lnTo>
                    <a:pt x="122301" y="160020"/>
                  </a:lnTo>
                  <a:lnTo>
                    <a:pt x="122301" y="197993"/>
                  </a:lnTo>
                  <a:lnTo>
                    <a:pt x="180340" y="197993"/>
                  </a:lnTo>
                  <a:lnTo>
                    <a:pt x="180340" y="89662"/>
                  </a:lnTo>
                  <a:lnTo>
                    <a:pt x="18034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33220" y="4008119"/>
              <a:ext cx="205740" cy="1651000"/>
            </a:xfrm>
            <a:custGeom>
              <a:avLst/>
              <a:gdLst/>
              <a:ahLst/>
              <a:cxnLst/>
              <a:rect l="l" t="t" r="r" b="b"/>
              <a:pathLst>
                <a:path w="205739" h="1651000">
                  <a:moveTo>
                    <a:pt x="205740" y="1601343"/>
                  </a:moveTo>
                  <a:lnTo>
                    <a:pt x="0" y="1601343"/>
                  </a:lnTo>
                  <a:lnTo>
                    <a:pt x="0" y="1651000"/>
                  </a:lnTo>
                  <a:lnTo>
                    <a:pt x="205740" y="1651000"/>
                  </a:lnTo>
                  <a:lnTo>
                    <a:pt x="205740" y="1601343"/>
                  </a:lnTo>
                  <a:close/>
                </a:path>
                <a:path w="205739" h="1651000">
                  <a:moveTo>
                    <a:pt x="205740" y="1535811"/>
                  </a:moveTo>
                  <a:lnTo>
                    <a:pt x="0" y="1535811"/>
                  </a:lnTo>
                  <a:lnTo>
                    <a:pt x="0" y="1575816"/>
                  </a:lnTo>
                  <a:lnTo>
                    <a:pt x="205740" y="1575816"/>
                  </a:lnTo>
                  <a:lnTo>
                    <a:pt x="205740" y="1535811"/>
                  </a:lnTo>
                  <a:close/>
                </a:path>
                <a:path w="205739" h="1651000">
                  <a:moveTo>
                    <a:pt x="205740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0" y="58420"/>
                  </a:lnTo>
                  <a:lnTo>
                    <a:pt x="0" y="1510030"/>
                  </a:lnTo>
                  <a:lnTo>
                    <a:pt x="205740" y="1510030"/>
                  </a:lnTo>
                  <a:lnTo>
                    <a:pt x="205740" y="255270"/>
                  </a:lnTo>
                  <a:lnTo>
                    <a:pt x="2667" y="255270"/>
                  </a:lnTo>
                  <a:lnTo>
                    <a:pt x="2667" y="229870"/>
                  </a:lnTo>
                  <a:lnTo>
                    <a:pt x="205740" y="229870"/>
                  </a:lnTo>
                  <a:lnTo>
                    <a:pt x="205740" y="190500"/>
                  </a:lnTo>
                  <a:lnTo>
                    <a:pt x="2667" y="190500"/>
                  </a:lnTo>
                  <a:lnTo>
                    <a:pt x="2667" y="165100"/>
                  </a:lnTo>
                  <a:lnTo>
                    <a:pt x="205740" y="165100"/>
                  </a:lnTo>
                  <a:lnTo>
                    <a:pt x="205740" y="124460"/>
                  </a:lnTo>
                  <a:lnTo>
                    <a:pt x="2667" y="124460"/>
                  </a:lnTo>
                  <a:lnTo>
                    <a:pt x="2667" y="99060"/>
                  </a:lnTo>
                  <a:lnTo>
                    <a:pt x="205740" y="99060"/>
                  </a:lnTo>
                  <a:lnTo>
                    <a:pt x="205740" y="58420"/>
                  </a:lnTo>
                  <a:lnTo>
                    <a:pt x="2667" y="58420"/>
                  </a:lnTo>
                  <a:lnTo>
                    <a:pt x="2667" y="33020"/>
                  </a:lnTo>
                  <a:lnTo>
                    <a:pt x="205740" y="33020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0" y="4724400"/>
              <a:ext cx="12192000" cy="2133600"/>
            </a:xfrm>
            <a:custGeom>
              <a:avLst/>
              <a:gdLst/>
              <a:ahLst/>
              <a:cxnLst/>
              <a:rect l="l" t="t" r="r" b="b"/>
              <a:pathLst>
                <a:path w="12192000" h="2133600">
                  <a:moveTo>
                    <a:pt x="12192000" y="800100"/>
                  </a:moveTo>
                  <a:lnTo>
                    <a:pt x="9113520" y="800100"/>
                  </a:lnTo>
                  <a:lnTo>
                    <a:pt x="9113520" y="0"/>
                  </a:lnTo>
                  <a:lnTo>
                    <a:pt x="8966200" y="0"/>
                  </a:lnTo>
                  <a:lnTo>
                    <a:pt x="8935720" y="0"/>
                  </a:lnTo>
                  <a:lnTo>
                    <a:pt x="7152627" y="0"/>
                  </a:lnTo>
                  <a:lnTo>
                    <a:pt x="6977380" y="0"/>
                  </a:lnTo>
                  <a:lnTo>
                    <a:pt x="6977380" y="175260"/>
                  </a:lnTo>
                  <a:lnTo>
                    <a:pt x="6977380" y="800100"/>
                  </a:lnTo>
                  <a:lnTo>
                    <a:pt x="5207000" y="800100"/>
                  </a:lnTo>
                  <a:lnTo>
                    <a:pt x="5207000" y="340360"/>
                  </a:lnTo>
                  <a:lnTo>
                    <a:pt x="5207000" y="172720"/>
                  </a:lnTo>
                  <a:lnTo>
                    <a:pt x="5207000" y="165100"/>
                  </a:lnTo>
                  <a:lnTo>
                    <a:pt x="3251200" y="165100"/>
                  </a:lnTo>
                  <a:lnTo>
                    <a:pt x="3078480" y="165100"/>
                  </a:lnTo>
                  <a:lnTo>
                    <a:pt x="3073400" y="165100"/>
                  </a:lnTo>
                  <a:lnTo>
                    <a:pt x="3073400" y="1102360"/>
                  </a:lnTo>
                  <a:lnTo>
                    <a:pt x="1478280" y="1102360"/>
                  </a:lnTo>
                  <a:lnTo>
                    <a:pt x="1478280" y="248920"/>
                  </a:lnTo>
                  <a:lnTo>
                    <a:pt x="0" y="248920"/>
                  </a:lnTo>
                  <a:lnTo>
                    <a:pt x="0" y="1102360"/>
                  </a:lnTo>
                  <a:lnTo>
                    <a:pt x="0" y="1280160"/>
                  </a:lnTo>
                  <a:lnTo>
                    <a:pt x="0" y="2133600"/>
                  </a:lnTo>
                  <a:lnTo>
                    <a:pt x="1478280" y="2133600"/>
                  </a:lnTo>
                  <a:lnTo>
                    <a:pt x="1478280" y="1280160"/>
                  </a:lnTo>
                  <a:lnTo>
                    <a:pt x="3073400" y="1280160"/>
                  </a:lnTo>
                  <a:lnTo>
                    <a:pt x="3251200" y="1280160"/>
                  </a:lnTo>
                  <a:lnTo>
                    <a:pt x="3251200" y="1102360"/>
                  </a:lnTo>
                  <a:lnTo>
                    <a:pt x="3251200" y="340360"/>
                  </a:lnTo>
                  <a:lnTo>
                    <a:pt x="5029200" y="340360"/>
                  </a:lnTo>
                  <a:lnTo>
                    <a:pt x="5029200" y="800100"/>
                  </a:lnTo>
                  <a:lnTo>
                    <a:pt x="5026660" y="800100"/>
                  </a:lnTo>
                  <a:lnTo>
                    <a:pt x="5026660" y="977900"/>
                  </a:lnTo>
                  <a:lnTo>
                    <a:pt x="7152627" y="977900"/>
                  </a:lnTo>
                  <a:lnTo>
                    <a:pt x="7152627" y="175260"/>
                  </a:lnTo>
                  <a:lnTo>
                    <a:pt x="8935720" y="175260"/>
                  </a:lnTo>
                  <a:lnTo>
                    <a:pt x="8935720" y="800100"/>
                  </a:lnTo>
                  <a:lnTo>
                    <a:pt x="8935720" y="891540"/>
                  </a:lnTo>
                  <a:lnTo>
                    <a:pt x="8935720" y="977900"/>
                  </a:lnTo>
                  <a:lnTo>
                    <a:pt x="12192000" y="977900"/>
                  </a:lnTo>
                  <a:lnTo>
                    <a:pt x="12192000" y="80010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74640" y="3741419"/>
              <a:ext cx="205740" cy="1653539"/>
            </a:xfrm>
            <a:custGeom>
              <a:avLst/>
              <a:gdLst/>
              <a:ahLst/>
              <a:cxnLst/>
              <a:rect l="l" t="t" r="r" b="b"/>
              <a:pathLst>
                <a:path w="205739" h="1653539">
                  <a:moveTo>
                    <a:pt x="205740" y="1603756"/>
                  </a:moveTo>
                  <a:lnTo>
                    <a:pt x="0" y="1603756"/>
                  </a:lnTo>
                  <a:lnTo>
                    <a:pt x="0" y="1653540"/>
                  </a:lnTo>
                  <a:lnTo>
                    <a:pt x="205740" y="1653540"/>
                  </a:lnTo>
                  <a:lnTo>
                    <a:pt x="205740" y="1603756"/>
                  </a:lnTo>
                  <a:close/>
                </a:path>
                <a:path w="205739" h="1653539">
                  <a:moveTo>
                    <a:pt x="205740" y="1538224"/>
                  </a:moveTo>
                  <a:lnTo>
                    <a:pt x="0" y="1538224"/>
                  </a:lnTo>
                  <a:lnTo>
                    <a:pt x="0" y="1578229"/>
                  </a:lnTo>
                  <a:lnTo>
                    <a:pt x="205740" y="1578229"/>
                  </a:lnTo>
                  <a:lnTo>
                    <a:pt x="205740" y="1538224"/>
                  </a:lnTo>
                  <a:close/>
                </a:path>
                <a:path w="205739" h="1653539">
                  <a:moveTo>
                    <a:pt x="205740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0" y="59690"/>
                  </a:lnTo>
                  <a:lnTo>
                    <a:pt x="0" y="1512570"/>
                  </a:lnTo>
                  <a:lnTo>
                    <a:pt x="205740" y="1512570"/>
                  </a:lnTo>
                  <a:lnTo>
                    <a:pt x="205740" y="256540"/>
                  </a:lnTo>
                  <a:lnTo>
                    <a:pt x="2667" y="256540"/>
                  </a:lnTo>
                  <a:lnTo>
                    <a:pt x="2667" y="229870"/>
                  </a:lnTo>
                  <a:lnTo>
                    <a:pt x="205740" y="229870"/>
                  </a:lnTo>
                  <a:lnTo>
                    <a:pt x="205740" y="190500"/>
                  </a:lnTo>
                  <a:lnTo>
                    <a:pt x="2667" y="190500"/>
                  </a:lnTo>
                  <a:lnTo>
                    <a:pt x="2667" y="165100"/>
                  </a:lnTo>
                  <a:lnTo>
                    <a:pt x="205740" y="165100"/>
                  </a:lnTo>
                  <a:lnTo>
                    <a:pt x="205740" y="124460"/>
                  </a:lnTo>
                  <a:lnTo>
                    <a:pt x="2667" y="124460"/>
                  </a:lnTo>
                  <a:lnTo>
                    <a:pt x="2667" y="99060"/>
                  </a:lnTo>
                  <a:lnTo>
                    <a:pt x="205740" y="99060"/>
                  </a:lnTo>
                  <a:lnTo>
                    <a:pt x="205740" y="59690"/>
                  </a:lnTo>
                  <a:lnTo>
                    <a:pt x="2667" y="59690"/>
                  </a:lnTo>
                  <a:lnTo>
                    <a:pt x="2667" y="33020"/>
                  </a:lnTo>
                  <a:lnTo>
                    <a:pt x="205740" y="33020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01080" y="3690619"/>
              <a:ext cx="210820" cy="1699260"/>
            </a:xfrm>
            <a:custGeom>
              <a:avLst/>
              <a:gdLst/>
              <a:ahLst/>
              <a:cxnLst/>
              <a:rect l="l" t="t" r="r" b="b"/>
              <a:pathLst>
                <a:path w="210820" h="1699260">
                  <a:moveTo>
                    <a:pt x="210820" y="1505458"/>
                  </a:moveTo>
                  <a:lnTo>
                    <a:pt x="0" y="1505458"/>
                  </a:lnTo>
                  <a:lnTo>
                    <a:pt x="0" y="1699260"/>
                  </a:lnTo>
                  <a:lnTo>
                    <a:pt x="210820" y="1699260"/>
                  </a:lnTo>
                  <a:lnTo>
                    <a:pt x="210820" y="1505458"/>
                  </a:lnTo>
                  <a:close/>
                </a:path>
                <a:path w="210820" h="1699260">
                  <a:moveTo>
                    <a:pt x="210820" y="1438021"/>
                  </a:moveTo>
                  <a:lnTo>
                    <a:pt x="0" y="1438021"/>
                  </a:lnTo>
                  <a:lnTo>
                    <a:pt x="0" y="1479169"/>
                  </a:lnTo>
                  <a:lnTo>
                    <a:pt x="210820" y="1479169"/>
                  </a:lnTo>
                  <a:lnTo>
                    <a:pt x="210820" y="1438021"/>
                  </a:lnTo>
                  <a:close/>
                </a:path>
                <a:path w="210820" h="1699260">
                  <a:moveTo>
                    <a:pt x="210820" y="250952"/>
                  </a:moveTo>
                  <a:lnTo>
                    <a:pt x="0" y="250952"/>
                  </a:lnTo>
                  <a:lnTo>
                    <a:pt x="0" y="1411732"/>
                  </a:lnTo>
                  <a:lnTo>
                    <a:pt x="210820" y="1411732"/>
                  </a:lnTo>
                  <a:lnTo>
                    <a:pt x="210820" y="250952"/>
                  </a:lnTo>
                  <a:close/>
                </a:path>
                <a:path w="210820" h="1699260">
                  <a:moveTo>
                    <a:pt x="210820" y="183515"/>
                  </a:moveTo>
                  <a:lnTo>
                    <a:pt x="0" y="183515"/>
                  </a:lnTo>
                  <a:lnTo>
                    <a:pt x="0" y="224663"/>
                  </a:lnTo>
                  <a:lnTo>
                    <a:pt x="210820" y="224663"/>
                  </a:lnTo>
                  <a:lnTo>
                    <a:pt x="210820" y="183515"/>
                  </a:lnTo>
                  <a:close/>
                </a:path>
                <a:path w="210820" h="1699260">
                  <a:moveTo>
                    <a:pt x="210820" y="0"/>
                  </a:moveTo>
                  <a:lnTo>
                    <a:pt x="0" y="0"/>
                  </a:lnTo>
                  <a:lnTo>
                    <a:pt x="0" y="157226"/>
                  </a:lnTo>
                  <a:lnTo>
                    <a:pt x="210820" y="157226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96683" y="2669415"/>
              <a:ext cx="1336711" cy="21327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04179" y="2824467"/>
              <a:ext cx="1394714" cy="57176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67020" y="3129267"/>
              <a:ext cx="1597914" cy="57176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628640" y="3959859"/>
              <a:ext cx="175260" cy="1430020"/>
            </a:xfrm>
            <a:custGeom>
              <a:avLst/>
              <a:gdLst/>
              <a:ahLst/>
              <a:cxnLst/>
              <a:rect l="l" t="t" r="r" b="b"/>
              <a:pathLst>
                <a:path w="175260" h="1430020">
                  <a:moveTo>
                    <a:pt x="175260" y="1387348"/>
                  </a:moveTo>
                  <a:lnTo>
                    <a:pt x="0" y="1387348"/>
                  </a:lnTo>
                  <a:lnTo>
                    <a:pt x="0" y="1430020"/>
                  </a:lnTo>
                  <a:lnTo>
                    <a:pt x="175260" y="1430020"/>
                  </a:lnTo>
                  <a:lnTo>
                    <a:pt x="175260" y="1387348"/>
                  </a:lnTo>
                  <a:close/>
                </a:path>
                <a:path w="175260" h="1430020">
                  <a:moveTo>
                    <a:pt x="175260" y="1330579"/>
                  </a:moveTo>
                  <a:lnTo>
                    <a:pt x="0" y="1330579"/>
                  </a:lnTo>
                  <a:lnTo>
                    <a:pt x="0" y="1365250"/>
                  </a:lnTo>
                  <a:lnTo>
                    <a:pt x="175260" y="1365250"/>
                  </a:lnTo>
                  <a:lnTo>
                    <a:pt x="175260" y="1330579"/>
                  </a:lnTo>
                  <a:close/>
                </a:path>
                <a:path w="175260" h="1430020">
                  <a:moveTo>
                    <a:pt x="175260" y="1273937"/>
                  </a:moveTo>
                  <a:lnTo>
                    <a:pt x="0" y="1273937"/>
                  </a:lnTo>
                  <a:lnTo>
                    <a:pt x="0" y="1308481"/>
                  </a:lnTo>
                  <a:lnTo>
                    <a:pt x="175260" y="1308481"/>
                  </a:lnTo>
                  <a:lnTo>
                    <a:pt x="175260" y="1273937"/>
                  </a:lnTo>
                  <a:close/>
                </a:path>
                <a:path w="175260" h="1430020">
                  <a:moveTo>
                    <a:pt x="175260" y="1217168"/>
                  </a:moveTo>
                  <a:lnTo>
                    <a:pt x="0" y="1217168"/>
                  </a:lnTo>
                  <a:lnTo>
                    <a:pt x="0" y="1251724"/>
                  </a:lnTo>
                  <a:lnTo>
                    <a:pt x="175260" y="1251724"/>
                  </a:lnTo>
                  <a:lnTo>
                    <a:pt x="175260" y="1217168"/>
                  </a:lnTo>
                  <a:close/>
                </a:path>
                <a:path w="175260" h="1430020">
                  <a:moveTo>
                    <a:pt x="175260" y="0"/>
                  </a:moveTo>
                  <a:lnTo>
                    <a:pt x="0" y="0"/>
                  </a:lnTo>
                  <a:lnTo>
                    <a:pt x="0" y="1194943"/>
                  </a:lnTo>
                  <a:lnTo>
                    <a:pt x="175260" y="1194943"/>
                  </a:lnTo>
                  <a:lnTo>
                    <a:pt x="17526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852160" y="3774439"/>
              <a:ext cx="683260" cy="1625600"/>
            </a:xfrm>
            <a:custGeom>
              <a:avLst/>
              <a:gdLst/>
              <a:ahLst/>
              <a:cxnLst/>
              <a:rect l="l" t="t" r="r" b="b"/>
              <a:pathLst>
                <a:path w="683259" h="1625600">
                  <a:moveTo>
                    <a:pt x="200660" y="1525524"/>
                  </a:moveTo>
                  <a:lnTo>
                    <a:pt x="0" y="1525524"/>
                  </a:lnTo>
                  <a:lnTo>
                    <a:pt x="0" y="1615440"/>
                  </a:lnTo>
                  <a:lnTo>
                    <a:pt x="200660" y="1615440"/>
                  </a:lnTo>
                  <a:lnTo>
                    <a:pt x="200660" y="1525524"/>
                  </a:lnTo>
                  <a:close/>
                </a:path>
                <a:path w="683259" h="1625600">
                  <a:moveTo>
                    <a:pt x="200660" y="0"/>
                  </a:moveTo>
                  <a:lnTo>
                    <a:pt x="133604" y="0"/>
                  </a:lnTo>
                  <a:lnTo>
                    <a:pt x="133604" y="111760"/>
                  </a:lnTo>
                  <a:lnTo>
                    <a:pt x="133604" y="185420"/>
                  </a:lnTo>
                  <a:lnTo>
                    <a:pt x="133604" y="245110"/>
                  </a:lnTo>
                  <a:lnTo>
                    <a:pt x="133604" y="318770"/>
                  </a:lnTo>
                  <a:lnTo>
                    <a:pt x="64897" y="318770"/>
                  </a:lnTo>
                  <a:lnTo>
                    <a:pt x="64897" y="245110"/>
                  </a:lnTo>
                  <a:lnTo>
                    <a:pt x="133604" y="245110"/>
                  </a:lnTo>
                  <a:lnTo>
                    <a:pt x="133604" y="185420"/>
                  </a:lnTo>
                  <a:lnTo>
                    <a:pt x="64897" y="185420"/>
                  </a:lnTo>
                  <a:lnTo>
                    <a:pt x="64897" y="111760"/>
                  </a:lnTo>
                  <a:lnTo>
                    <a:pt x="133604" y="111760"/>
                  </a:lnTo>
                  <a:lnTo>
                    <a:pt x="133604" y="0"/>
                  </a:lnTo>
                  <a:lnTo>
                    <a:pt x="0" y="0"/>
                  </a:lnTo>
                  <a:lnTo>
                    <a:pt x="0" y="111760"/>
                  </a:lnTo>
                  <a:lnTo>
                    <a:pt x="0" y="185420"/>
                  </a:lnTo>
                  <a:lnTo>
                    <a:pt x="0" y="245110"/>
                  </a:lnTo>
                  <a:lnTo>
                    <a:pt x="0" y="318770"/>
                  </a:lnTo>
                  <a:lnTo>
                    <a:pt x="0" y="1454150"/>
                  </a:lnTo>
                  <a:lnTo>
                    <a:pt x="200660" y="1454150"/>
                  </a:lnTo>
                  <a:lnTo>
                    <a:pt x="200660" y="111379"/>
                  </a:lnTo>
                  <a:lnTo>
                    <a:pt x="200660" y="0"/>
                  </a:lnTo>
                  <a:close/>
                </a:path>
                <a:path w="683259" h="1625600">
                  <a:moveTo>
                    <a:pt x="683260" y="185420"/>
                  </a:moveTo>
                  <a:lnTo>
                    <a:pt x="625983" y="185420"/>
                  </a:lnTo>
                  <a:lnTo>
                    <a:pt x="625983" y="275590"/>
                  </a:lnTo>
                  <a:lnTo>
                    <a:pt x="625983" y="313690"/>
                  </a:lnTo>
                  <a:lnTo>
                    <a:pt x="625983" y="662940"/>
                  </a:lnTo>
                  <a:lnTo>
                    <a:pt x="562737" y="662940"/>
                  </a:lnTo>
                  <a:lnTo>
                    <a:pt x="562737" y="624840"/>
                  </a:lnTo>
                  <a:lnTo>
                    <a:pt x="625983" y="624840"/>
                  </a:lnTo>
                  <a:lnTo>
                    <a:pt x="625983" y="593090"/>
                  </a:lnTo>
                  <a:lnTo>
                    <a:pt x="562737" y="593090"/>
                  </a:lnTo>
                  <a:lnTo>
                    <a:pt x="562737" y="554990"/>
                  </a:lnTo>
                  <a:lnTo>
                    <a:pt x="625983" y="554990"/>
                  </a:lnTo>
                  <a:lnTo>
                    <a:pt x="625983" y="523240"/>
                  </a:lnTo>
                  <a:lnTo>
                    <a:pt x="562737" y="523240"/>
                  </a:lnTo>
                  <a:lnTo>
                    <a:pt x="562737" y="485140"/>
                  </a:lnTo>
                  <a:lnTo>
                    <a:pt x="625983" y="485140"/>
                  </a:lnTo>
                  <a:lnTo>
                    <a:pt x="625983" y="453390"/>
                  </a:lnTo>
                  <a:lnTo>
                    <a:pt x="562737" y="453390"/>
                  </a:lnTo>
                  <a:lnTo>
                    <a:pt x="562737" y="415290"/>
                  </a:lnTo>
                  <a:lnTo>
                    <a:pt x="625983" y="415290"/>
                  </a:lnTo>
                  <a:lnTo>
                    <a:pt x="625983" y="383540"/>
                  </a:lnTo>
                  <a:lnTo>
                    <a:pt x="562737" y="383540"/>
                  </a:lnTo>
                  <a:lnTo>
                    <a:pt x="562737" y="345440"/>
                  </a:lnTo>
                  <a:lnTo>
                    <a:pt x="625983" y="345440"/>
                  </a:lnTo>
                  <a:lnTo>
                    <a:pt x="625983" y="313690"/>
                  </a:lnTo>
                  <a:lnTo>
                    <a:pt x="562737" y="313690"/>
                  </a:lnTo>
                  <a:lnTo>
                    <a:pt x="562737" y="275590"/>
                  </a:lnTo>
                  <a:lnTo>
                    <a:pt x="625983" y="275590"/>
                  </a:lnTo>
                  <a:lnTo>
                    <a:pt x="625983" y="185420"/>
                  </a:lnTo>
                  <a:lnTo>
                    <a:pt x="505460" y="185420"/>
                  </a:lnTo>
                  <a:lnTo>
                    <a:pt x="505460" y="275590"/>
                  </a:lnTo>
                  <a:lnTo>
                    <a:pt x="505460" y="313690"/>
                  </a:lnTo>
                  <a:lnTo>
                    <a:pt x="505460" y="1625600"/>
                  </a:lnTo>
                  <a:lnTo>
                    <a:pt x="683260" y="1625600"/>
                  </a:lnTo>
                  <a:lnTo>
                    <a:pt x="683260" y="275209"/>
                  </a:lnTo>
                  <a:lnTo>
                    <a:pt x="683260" y="18542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586220" y="3860799"/>
              <a:ext cx="210820" cy="1529080"/>
            </a:xfrm>
            <a:custGeom>
              <a:avLst/>
              <a:gdLst/>
              <a:ahLst/>
              <a:cxnLst/>
              <a:rect l="l" t="t" r="r" b="b"/>
              <a:pathLst>
                <a:path w="210820" h="1529079">
                  <a:moveTo>
                    <a:pt x="210820" y="1443990"/>
                  </a:moveTo>
                  <a:lnTo>
                    <a:pt x="0" y="1443990"/>
                  </a:lnTo>
                  <a:lnTo>
                    <a:pt x="0" y="1529080"/>
                  </a:lnTo>
                  <a:lnTo>
                    <a:pt x="210820" y="1529080"/>
                  </a:lnTo>
                  <a:lnTo>
                    <a:pt x="210820" y="1443990"/>
                  </a:lnTo>
                  <a:close/>
                </a:path>
                <a:path w="210820" h="1529079">
                  <a:moveTo>
                    <a:pt x="210820" y="231394"/>
                  </a:moveTo>
                  <a:lnTo>
                    <a:pt x="140335" y="231394"/>
                  </a:lnTo>
                  <a:lnTo>
                    <a:pt x="140335" y="301752"/>
                  </a:lnTo>
                  <a:lnTo>
                    <a:pt x="210820" y="301752"/>
                  </a:lnTo>
                  <a:lnTo>
                    <a:pt x="210820" y="231394"/>
                  </a:lnTo>
                  <a:close/>
                </a:path>
                <a:path w="210820" h="1529079">
                  <a:moveTo>
                    <a:pt x="210820" y="105537"/>
                  </a:moveTo>
                  <a:lnTo>
                    <a:pt x="140335" y="105537"/>
                  </a:lnTo>
                  <a:lnTo>
                    <a:pt x="140335" y="175895"/>
                  </a:lnTo>
                  <a:lnTo>
                    <a:pt x="210820" y="175895"/>
                  </a:lnTo>
                  <a:lnTo>
                    <a:pt x="210820" y="105537"/>
                  </a:lnTo>
                  <a:close/>
                </a:path>
                <a:path w="210820" h="1529079">
                  <a:moveTo>
                    <a:pt x="210820" y="0"/>
                  </a:moveTo>
                  <a:lnTo>
                    <a:pt x="0" y="0"/>
                  </a:lnTo>
                  <a:lnTo>
                    <a:pt x="0" y="105410"/>
                  </a:lnTo>
                  <a:lnTo>
                    <a:pt x="0" y="176530"/>
                  </a:lnTo>
                  <a:lnTo>
                    <a:pt x="0" y="231140"/>
                  </a:lnTo>
                  <a:lnTo>
                    <a:pt x="0" y="302260"/>
                  </a:lnTo>
                  <a:lnTo>
                    <a:pt x="0" y="1376680"/>
                  </a:lnTo>
                  <a:lnTo>
                    <a:pt x="210820" y="1376680"/>
                  </a:lnTo>
                  <a:lnTo>
                    <a:pt x="210820" y="302260"/>
                  </a:lnTo>
                  <a:lnTo>
                    <a:pt x="68199" y="302260"/>
                  </a:lnTo>
                  <a:lnTo>
                    <a:pt x="68199" y="231140"/>
                  </a:lnTo>
                  <a:lnTo>
                    <a:pt x="210820" y="231140"/>
                  </a:lnTo>
                  <a:lnTo>
                    <a:pt x="210820" y="176530"/>
                  </a:lnTo>
                  <a:lnTo>
                    <a:pt x="68199" y="176530"/>
                  </a:lnTo>
                  <a:lnTo>
                    <a:pt x="68199" y="105410"/>
                  </a:lnTo>
                  <a:lnTo>
                    <a:pt x="210820" y="105410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3331845" y="2626042"/>
            <a:ext cx="176847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sz="2000" b="1" spc="-135" dirty="0">
                <a:solidFill>
                  <a:srgbClr val="404040"/>
                </a:solidFill>
                <a:latin typeface="Tahoma"/>
                <a:cs typeface="Tahoma"/>
              </a:rPr>
              <a:t>KEPENTINGAN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220" dirty="0">
                <a:solidFill>
                  <a:srgbClr val="404040"/>
                </a:solidFill>
                <a:latin typeface="Tahoma"/>
                <a:cs typeface="Tahoma"/>
              </a:rPr>
              <a:t>TERBAIK</a:t>
            </a:r>
            <a:r>
              <a:rPr sz="2000" b="1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ahoma"/>
                <a:cs typeface="Tahoma"/>
              </a:rPr>
              <a:t>ANAK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67730" y="2588259"/>
            <a:ext cx="13760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spc="-225" dirty="0">
                <a:solidFill>
                  <a:srgbClr val="404040"/>
                </a:solidFill>
                <a:latin typeface="Tahoma"/>
                <a:cs typeface="Tahoma"/>
              </a:rPr>
              <a:t>HIDU</a:t>
            </a:r>
            <a:r>
              <a:rPr sz="2000" b="1" spc="-210" dirty="0">
                <a:solidFill>
                  <a:srgbClr val="404040"/>
                </a:solidFill>
                <a:latin typeface="Tahoma"/>
                <a:cs typeface="Tahoma"/>
              </a:rPr>
              <a:t>P</a:t>
            </a:r>
            <a:r>
              <a:rPr sz="2000" b="1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404040"/>
                </a:solidFill>
                <a:latin typeface="Tahoma"/>
                <a:cs typeface="Tahoma"/>
              </a:rPr>
              <a:t>DAN  </a:t>
            </a:r>
            <a:r>
              <a:rPr sz="2000" b="1" spc="-195" dirty="0">
                <a:solidFill>
                  <a:srgbClr val="404040"/>
                </a:solidFill>
                <a:latin typeface="Tahoma"/>
                <a:cs typeface="Tahoma"/>
              </a:rPr>
              <a:t>TUMBUH </a:t>
            </a:r>
            <a:r>
              <a:rPr sz="2000" b="1" spc="-1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b="1" spc="-50" dirty="0">
                <a:solidFill>
                  <a:srgbClr val="404040"/>
                </a:solidFill>
                <a:latin typeface="Tahoma"/>
                <a:cs typeface="Tahoma"/>
              </a:rPr>
              <a:t>KEMBANG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357943" y="2570897"/>
            <a:ext cx="1377950" cy="731520"/>
            <a:chOff x="7357943" y="2570897"/>
            <a:chExt cx="1377950" cy="731520"/>
          </a:xfrm>
        </p:grpSpPr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57943" y="2570897"/>
              <a:ext cx="1377450" cy="21781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10780" y="2730487"/>
              <a:ext cx="1064514" cy="571766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7326883" y="2493645"/>
            <a:ext cx="14173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235" dirty="0">
                <a:solidFill>
                  <a:srgbClr val="404040"/>
                </a:solidFill>
                <a:latin typeface="Tahoma"/>
                <a:cs typeface="Tahoma"/>
              </a:rPr>
              <a:t>PARTISIPASI</a:t>
            </a:r>
            <a:endParaRPr sz="20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</a:pPr>
            <a:r>
              <a:rPr sz="2000" b="1" spc="-5" dirty="0">
                <a:solidFill>
                  <a:srgbClr val="404040"/>
                </a:solidFill>
                <a:latin typeface="Tahoma"/>
                <a:cs typeface="Tahoma"/>
              </a:rPr>
              <a:t>ANAK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9200041" y="2647097"/>
            <a:ext cx="1793875" cy="731520"/>
            <a:chOff x="9200041" y="2647097"/>
            <a:chExt cx="1793875" cy="731520"/>
          </a:xfrm>
        </p:grpSpPr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00041" y="2647097"/>
              <a:ext cx="1793304" cy="21781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35440" y="2806687"/>
              <a:ext cx="1722374" cy="571766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9171940" y="2571369"/>
            <a:ext cx="18332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70" dirty="0">
                <a:solidFill>
                  <a:srgbClr val="404040"/>
                </a:solidFill>
                <a:latin typeface="Tahoma"/>
                <a:cs typeface="Tahoma"/>
              </a:rPr>
              <a:t>PENGELOLAAN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2000" b="1" spc="30" dirty="0">
                <a:solidFill>
                  <a:srgbClr val="404040"/>
                </a:solidFill>
                <a:latin typeface="Tahoma"/>
                <a:cs typeface="Tahoma"/>
              </a:rPr>
              <a:t>YANG</a:t>
            </a:r>
            <a:r>
              <a:rPr sz="2000" b="1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b="1" spc="-170" dirty="0">
                <a:solidFill>
                  <a:srgbClr val="404040"/>
                </a:solidFill>
                <a:latin typeface="Tahoma"/>
                <a:cs typeface="Tahoma"/>
              </a:rPr>
              <a:t>BAIK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163319" y="152400"/>
            <a:ext cx="9951720" cy="952500"/>
          </a:xfrm>
          <a:custGeom>
            <a:avLst/>
            <a:gdLst/>
            <a:ahLst/>
            <a:cxnLst/>
            <a:rect l="l" t="t" r="r" b="b"/>
            <a:pathLst>
              <a:path w="9951720" h="952500">
                <a:moveTo>
                  <a:pt x="9792970" y="0"/>
                </a:moveTo>
                <a:lnTo>
                  <a:pt x="158750" y="0"/>
                </a:lnTo>
                <a:lnTo>
                  <a:pt x="108575" y="8097"/>
                </a:lnTo>
                <a:lnTo>
                  <a:pt x="64997" y="30642"/>
                </a:lnTo>
                <a:lnTo>
                  <a:pt x="30631" y="65013"/>
                </a:lnTo>
                <a:lnTo>
                  <a:pt x="8093" y="108590"/>
                </a:lnTo>
                <a:lnTo>
                  <a:pt x="0" y="158750"/>
                </a:lnTo>
                <a:lnTo>
                  <a:pt x="0" y="793750"/>
                </a:lnTo>
                <a:lnTo>
                  <a:pt x="8093" y="843909"/>
                </a:lnTo>
                <a:lnTo>
                  <a:pt x="30631" y="887486"/>
                </a:lnTo>
                <a:lnTo>
                  <a:pt x="64997" y="921857"/>
                </a:lnTo>
                <a:lnTo>
                  <a:pt x="108575" y="944402"/>
                </a:lnTo>
                <a:lnTo>
                  <a:pt x="158750" y="952500"/>
                </a:lnTo>
                <a:lnTo>
                  <a:pt x="9792970" y="952500"/>
                </a:lnTo>
                <a:lnTo>
                  <a:pt x="9843129" y="944402"/>
                </a:lnTo>
                <a:lnTo>
                  <a:pt x="9886706" y="921857"/>
                </a:lnTo>
                <a:lnTo>
                  <a:pt x="9921077" y="887486"/>
                </a:lnTo>
                <a:lnTo>
                  <a:pt x="9943622" y="843909"/>
                </a:lnTo>
                <a:lnTo>
                  <a:pt x="9951720" y="793750"/>
                </a:lnTo>
                <a:lnTo>
                  <a:pt x="9951720" y="158750"/>
                </a:lnTo>
                <a:lnTo>
                  <a:pt x="9943622" y="108590"/>
                </a:lnTo>
                <a:lnTo>
                  <a:pt x="9921077" y="65013"/>
                </a:lnTo>
                <a:lnTo>
                  <a:pt x="9886706" y="30642"/>
                </a:lnTo>
                <a:lnTo>
                  <a:pt x="9843129" y="8097"/>
                </a:lnTo>
                <a:lnTo>
                  <a:pt x="9792970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4644771" y="280034"/>
            <a:ext cx="2992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80" dirty="0">
                <a:solidFill>
                  <a:srgbClr val="000000"/>
                </a:solidFill>
              </a:rPr>
              <a:t>5</a:t>
            </a:r>
            <a:r>
              <a:rPr sz="3600" spc="-50" dirty="0">
                <a:solidFill>
                  <a:srgbClr val="000000"/>
                </a:solidFill>
              </a:rPr>
              <a:t> </a:t>
            </a:r>
            <a:r>
              <a:rPr sz="3600" spc="-465" dirty="0">
                <a:solidFill>
                  <a:srgbClr val="000000"/>
                </a:solidFill>
              </a:rPr>
              <a:t>PRINSI</a:t>
            </a:r>
            <a:r>
              <a:rPr sz="3600" spc="-480" dirty="0">
                <a:solidFill>
                  <a:srgbClr val="000000"/>
                </a:solidFill>
              </a:rPr>
              <a:t>P</a:t>
            </a:r>
            <a:r>
              <a:rPr sz="3600" spc="-15" dirty="0">
                <a:solidFill>
                  <a:srgbClr val="000000"/>
                </a:solidFill>
              </a:rPr>
              <a:t> </a:t>
            </a:r>
            <a:r>
              <a:rPr sz="3600" spc="-250" dirty="0">
                <a:solidFill>
                  <a:srgbClr val="000000"/>
                </a:solidFill>
              </a:rPr>
              <a:t>SRA</a:t>
            </a:r>
            <a:endParaRPr sz="3600"/>
          </a:p>
        </p:txBody>
      </p:sp>
      <p:sp>
        <p:nvSpPr>
          <p:cNvPr id="65" name="object 65"/>
          <p:cNvSpPr/>
          <p:nvPr/>
        </p:nvSpPr>
        <p:spPr>
          <a:xfrm>
            <a:off x="0" y="4787900"/>
            <a:ext cx="12192000" cy="2070100"/>
          </a:xfrm>
          <a:custGeom>
            <a:avLst/>
            <a:gdLst/>
            <a:ahLst/>
            <a:cxnLst/>
            <a:rect l="l" t="t" r="r" b="b"/>
            <a:pathLst>
              <a:path w="12192000" h="2070100">
                <a:moveTo>
                  <a:pt x="146913" y="0"/>
                </a:moveTo>
                <a:lnTo>
                  <a:pt x="0" y="0"/>
                </a:lnTo>
                <a:lnTo>
                  <a:pt x="0" y="2070100"/>
                </a:lnTo>
                <a:lnTo>
                  <a:pt x="146913" y="2070100"/>
                </a:lnTo>
                <a:lnTo>
                  <a:pt x="146913" y="0"/>
                </a:lnTo>
                <a:close/>
              </a:path>
              <a:path w="12192000" h="2070100">
                <a:moveTo>
                  <a:pt x="472465" y="0"/>
                </a:moveTo>
                <a:lnTo>
                  <a:pt x="320459" y="0"/>
                </a:lnTo>
                <a:lnTo>
                  <a:pt x="320459" y="2070100"/>
                </a:lnTo>
                <a:lnTo>
                  <a:pt x="472465" y="2070100"/>
                </a:lnTo>
                <a:lnTo>
                  <a:pt x="472465" y="0"/>
                </a:lnTo>
                <a:close/>
              </a:path>
              <a:path w="12192000" h="2070100">
                <a:moveTo>
                  <a:pt x="798004" y="0"/>
                </a:moveTo>
                <a:lnTo>
                  <a:pt x="646010" y="0"/>
                </a:lnTo>
                <a:lnTo>
                  <a:pt x="646010" y="2070100"/>
                </a:lnTo>
                <a:lnTo>
                  <a:pt x="798004" y="2070100"/>
                </a:lnTo>
                <a:lnTo>
                  <a:pt x="798004" y="0"/>
                </a:lnTo>
                <a:close/>
              </a:path>
              <a:path w="12192000" h="2070100">
                <a:moveTo>
                  <a:pt x="1123543" y="0"/>
                </a:moveTo>
                <a:lnTo>
                  <a:pt x="971550" y="0"/>
                </a:lnTo>
                <a:lnTo>
                  <a:pt x="971550" y="2070100"/>
                </a:lnTo>
                <a:lnTo>
                  <a:pt x="1123543" y="2070100"/>
                </a:lnTo>
                <a:lnTo>
                  <a:pt x="1123543" y="0"/>
                </a:lnTo>
                <a:close/>
              </a:path>
              <a:path w="12192000" h="2070100">
                <a:moveTo>
                  <a:pt x="1449070" y="0"/>
                </a:moveTo>
                <a:lnTo>
                  <a:pt x="1297051" y="0"/>
                </a:lnTo>
                <a:lnTo>
                  <a:pt x="1297051" y="2070100"/>
                </a:lnTo>
                <a:lnTo>
                  <a:pt x="1449070" y="2070100"/>
                </a:lnTo>
                <a:lnTo>
                  <a:pt x="1449070" y="0"/>
                </a:lnTo>
                <a:close/>
              </a:path>
              <a:path w="12192000" h="2070100">
                <a:moveTo>
                  <a:pt x="1774698" y="0"/>
                </a:moveTo>
                <a:lnTo>
                  <a:pt x="1622679" y="0"/>
                </a:lnTo>
                <a:lnTo>
                  <a:pt x="1622679" y="2070100"/>
                </a:lnTo>
                <a:lnTo>
                  <a:pt x="1774698" y="2070100"/>
                </a:lnTo>
                <a:lnTo>
                  <a:pt x="1774698" y="0"/>
                </a:lnTo>
                <a:close/>
              </a:path>
              <a:path w="12192000" h="2070100">
                <a:moveTo>
                  <a:pt x="2100199" y="0"/>
                </a:moveTo>
                <a:lnTo>
                  <a:pt x="1948180" y="0"/>
                </a:lnTo>
                <a:lnTo>
                  <a:pt x="1948180" y="2070100"/>
                </a:lnTo>
                <a:lnTo>
                  <a:pt x="2100199" y="2070100"/>
                </a:lnTo>
                <a:lnTo>
                  <a:pt x="2100199" y="0"/>
                </a:lnTo>
                <a:close/>
              </a:path>
              <a:path w="12192000" h="2070100">
                <a:moveTo>
                  <a:pt x="2425700" y="0"/>
                </a:moveTo>
                <a:lnTo>
                  <a:pt x="2273681" y="0"/>
                </a:lnTo>
                <a:lnTo>
                  <a:pt x="2273681" y="2070100"/>
                </a:lnTo>
                <a:lnTo>
                  <a:pt x="2425700" y="2070100"/>
                </a:lnTo>
                <a:lnTo>
                  <a:pt x="2425700" y="0"/>
                </a:lnTo>
                <a:close/>
              </a:path>
              <a:path w="12192000" h="2070100">
                <a:moveTo>
                  <a:pt x="2751201" y="0"/>
                </a:moveTo>
                <a:lnTo>
                  <a:pt x="2599309" y="0"/>
                </a:lnTo>
                <a:lnTo>
                  <a:pt x="2599309" y="2070100"/>
                </a:lnTo>
                <a:lnTo>
                  <a:pt x="2751201" y="2070100"/>
                </a:lnTo>
                <a:lnTo>
                  <a:pt x="2751201" y="0"/>
                </a:lnTo>
                <a:close/>
              </a:path>
              <a:path w="12192000" h="2070100">
                <a:moveTo>
                  <a:pt x="3076829" y="0"/>
                </a:moveTo>
                <a:lnTo>
                  <a:pt x="2924810" y="0"/>
                </a:lnTo>
                <a:lnTo>
                  <a:pt x="2924810" y="2070100"/>
                </a:lnTo>
                <a:lnTo>
                  <a:pt x="3076829" y="2070100"/>
                </a:lnTo>
                <a:lnTo>
                  <a:pt x="3076829" y="0"/>
                </a:lnTo>
                <a:close/>
              </a:path>
              <a:path w="12192000" h="2070100">
                <a:moveTo>
                  <a:pt x="3402330" y="0"/>
                </a:moveTo>
                <a:lnTo>
                  <a:pt x="3250311" y="0"/>
                </a:lnTo>
                <a:lnTo>
                  <a:pt x="3250311" y="2070100"/>
                </a:lnTo>
                <a:lnTo>
                  <a:pt x="3402330" y="2070100"/>
                </a:lnTo>
                <a:lnTo>
                  <a:pt x="3402330" y="0"/>
                </a:lnTo>
                <a:close/>
              </a:path>
              <a:path w="12192000" h="2070100">
                <a:moveTo>
                  <a:pt x="3727831" y="0"/>
                </a:moveTo>
                <a:lnTo>
                  <a:pt x="3575939" y="0"/>
                </a:lnTo>
                <a:lnTo>
                  <a:pt x="3575939" y="2070100"/>
                </a:lnTo>
                <a:lnTo>
                  <a:pt x="3727831" y="2070100"/>
                </a:lnTo>
                <a:lnTo>
                  <a:pt x="3727831" y="0"/>
                </a:lnTo>
                <a:close/>
              </a:path>
              <a:path w="12192000" h="2070100">
                <a:moveTo>
                  <a:pt x="4053459" y="0"/>
                </a:moveTo>
                <a:lnTo>
                  <a:pt x="3901440" y="0"/>
                </a:lnTo>
                <a:lnTo>
                  <a:pt x="3901440" y="2070100"/>
                </a:lnTo>
                <a:lnTo>
                  <a:pt x="4053459" y="2070100"/>
                </a:lnTo>
                <a:lnTo>
                  <a:pt x="4053459" y="0"/>
                </a:lnTo>
                <a:close/>
              </a:path>
              <a:path w="12192000" h="2070100">
                <a:moveTo>
                  <a:pt x="4378960" y="0"/>
                </a:moveTo>
                <a:lnTo>
                  <a:pt x="4226941" y="0"/>
                </a:lnTo>
                <a:lnTo>
                  <a:pt x="4226941" y="2070100"/>
                </a:lnTo>
                <a:lnTo>
                  <a:pt x="4378960" y="2070100"/>
                </a:lnTo>
                <a:lnTo>
                  <a:pt x="4378960" y="0"/>
                </a:lnTo>
                <a:close/>
              </a:path>
              <a:path w="12192000" h="2070100">
                <a:moveTo>
                  <a:pt x="4704461" y="0"/>
                </a:moveTo>
                <a:lnTo>
                  <a:pt x="4552569" y="0"/>
                </a:lnTo>
                <a:lnTo>
                  <a:pt x="4552569" y="2070100"/>
                </a:lnTo>
                <a:lnTo>
                  <a:pt x="4704461" y="2070100"/>
                </a:lnTo>
                <a:lnTo>
                  <a:pt x="4704461" y="0"/>
                </a:lnTo>
                <a:close/>
              </a:path>
              <a:path w="12192000" h="2070100">
                <a:moveTo>
                  <a:pt x="5030089" y="0"/>
                </a:moveTo>
                <a:lnTo>
                  <a:pt x="4878070" y="0"/>
                </a:lnTo>
                <a:lnTo>
                  <a:pt x="4878070" y="2070100"/>
                </a:lnTo>
                <a:lnTo>
                  <a:pt x="5030089" y="2070100"/>
                </a:lnTo>
                <a:lnTo>
                  <a:pt x="5030089" y="0"/>
                </a:lnTo>
                <a:close/>
              </a:path>
              <a:path w="12192000" h="2070100">
                <a:moveTo>
                  <a:pt x="5355590" y="0"/>
                </a:moveTo>
                <a:lnTo>
                  <a:pt x="5203571" y="0"/>
                </a:lnTo>
                <a:lnTo>
                  <a:pt x="5203571" y="2070100"/>
                </a:lnTo>
                <a:lnTo>
                  <a:pt x="5355590" y="2070100"/>
                </a:lnTo>
                <a:lnTo>
                  <a:pt x="5355590" y="0"/>
                </a:lnTo>
                <a:close/>
              </a:path>
              <a:path w="12192000" h="2070100">
                <a:moveTo>
                  <a:pt x="5681091" y="0"/>
                </a:moveTo>
                <a:lnTo>
                  <a:pt x="5529199" y="0"/>
                </a:lnTo>
                <a:lnTo>
                  <a:pt x="5529199" y="2070100"/>
                </a:lnTo>
                <a:lnTo>
                  <a:pt x="5681091" y="2070100"/>
                </a:lnTo>
                <a:lnTo>
                  <a:pt x="5681091" y="0"/>
                </a:lnTo>
                <a:close/>
              </a:path>
              <a:path w="12192000" h="2070100">
                <a:moveTo>
                  <a:pt x="6006719" y="0"/>
                </a:moveTo>
                <a:lnTo>
                  <a:pt x="5854700" y="0"/>
                </a:lnTo>
                <a:lnTo>
                  <a:pt x="5854700" y="2070100"/>
                </a:lnTo>
                <a:lnTo>
                  <a:pt x="6006719" y="2070100"/>
                </a:lnTo>
                <a:lnTo>
                  <a:pt x="6006719" y="0"/>
                </a:lnTo>
                <a:close/>
              </a:path>
              <a:path w="12192000" h="2070100">
                <a:moveTo>
                  <a:pt x="6332220" y="0"/>
                </a:moveTo>
                <a:lnTo>
                  <a:pt x="6180201" y="0"/>
                </a:lnTo>
                <a:lnTo>
                  <a:pt x="6180201" y="2070100"/>
                </a:lnTo>
                <a:lnTo>
                  <a:pt x="6332220" y="2070100"/>
                </a:lnTo>
                <a:lnTo>
                  <a:pt x="6332220" y="0"/>
                </a:lnTo>
                <a:close/>
              </a:path>
              <a:path w="12192000" h="2070100">
                <a:moveTo>
                  <a:pt x="6657721" y="0"/>
                </a:moveTo>
                <a:lnTo>
                  <a:pt x="6505829" y="0"/>
                </a:lnTo>
                <a:lnTo>
                  <a:pt x="6505829" y="2070100"/>
                </a:lnTo>
                <a:lnTo>
                  <a:pt x="6657721" y="2070100"/>
                </a:lnTo>
                <a:lnTo>
                  <a:pt x="6657721" y="0"/>
                </a:lnTo>
                <a:close/>
              </a:path>
              <a:path w="12192000" h="2070100">
                <a:moveTo>
                  <a:pt x="6983349" y="0"/>
                </a:moveTo>
                <a:lnTo>
                  <a:pt x="6831330" y="0"/>
                </a:lnTo>
                <a:lnTo>
                  <a:pt x="6831330" y="2070100"/>
                </a:lnTo>
                <a:lnTo>
                  <a:pt x="6983349" y="2070100"/>
                </a:lnTo>
                <a:lnTo>
                  <a:pt x="6983349" y="0"/>
                </a:lnTo>
                <a:close/>
              </a:path>
              <a:path w="12192000" h="2070100">
                <a:moveTo>
                  <a:pt x="7308850" y="0"/>
                </a:moveTo>
                <a:lnTo>
                  <a:pt x="7156831" y="0"/>
                </a:lnTo>
                <a:lnTo>
                  <a:pt x="7156831" y="2070100"/>
                </a:lnTo>
                <a:lnTo>
                  <a:pt x="7308850" y="2070100"/>
                </a:lnTo>
                <a:lnTo>
                  <a:pt x="7308850" y="0"/>
                </a:lnTo>
                <a:close/>
              </a:path>
              <a:path w="12192000" h="2070100">
                <a:moveTo>
                  <a:pt x="7634351" y="0"/>
                </a:moveTo>
                <a:lnTo>
                  <a:pt x="7482459" y="0"/>
                </a:lnTo>
                <a:lnTo>
                  <a:pt x="7482459" y="2070100"/>
                </a:lnTo>
                <a:lnTo>
                  <a:pt x="7634351" y="2070100"/>
                </a:lnTo>
                <a:lnTo>
                  <a:pt x="7634351" y="0"/>
                </a:lnTo>
                <a:close/>
              </a:path>
              <a:path w="12192000" h="2070100">
                <a:moveTo>
                  <a:pt x="7959979" y="0"/>
                </a:moveTo>
                <a:lnTo>
                  <a:pt x="7807960" y="0"/>
                </a:lnTo>
                <a:lnTo>
                  <a:pt x="7807960" y="2070100"/>
                </a:lnTo>
                <a:lnTo>
                  <a:pt x="7959979" y="2070100"/>
                </a:lnTo>
                <a:lnTo>
                  <a:pt x="7959979" y="0"/>
                </a:lnTo>
                <a:close/>
              </a:path>
              <a:path w="12192000" h="2070100">
                <a:moveTo>
                  <a:pt x="8285480" y="0"/>
                </a:moveTo>
                <a:lnTo>
                  <a:pt x="8133461" y="0"/>
                </a:lnTo>
                <a:lnTo>
                  <a:pt x="8133461" y="2070100"/>
                </a:lnTo>
                <a:lnTo>
                  <a:pt x="8285480" y="2070100"/>
                </a:lnTo>
                <a:lnTo>
                  <a:pt x="8285480" y="0"/>
                </a:lnTo>
                <a:close/>
              </a:path>
              <a:path w="12192000" h="2070100">
                <a:moveTo>
                  <a:pt x="8610981" y="0"/>
                </a:moveTo>
                <a:lnTo>
                  <a:pt x="8459089" y="0"/>
                </a:lnTo>
                <a:lnTo>
                  <a:pt x="8459089" y="2070100"/>
                </a:lnTo>
                <a:lnTo>
                  <a:pt x="8610981" y="2070100"/>
                </a:lnTo>
                <a:lnTo>
                  <a:pt x="8610981" y="0"/>
                </a:lnTo>
                <a:close/>
              </a:path>
              <a:path w="12192000" h="2070100">
                <a:moveTo>
                  <a:pt x="8936609" y="0"/>
                </a:moveTo>
                <a:lnTo>
                  <a:pt x="8784590" y="0"/>
                </a:lnTo>
                <a:lnTo>
                  <a:pt x="8784590" y="2070100"/>
                </a:lnTo>
                <a:lnTo>
                  <a:pt x="8936609" y="2070100"/>
                </a:lnTo>
                <a:lnTo>
                  <a:pt x="8936609" y="0"/>
                </a:lnTo>
                <a:close/>
              </a:path>
              <a:path w="12192000" h="2070100">
                <a:moveTo>
                  <a:pt x="9262110" y="0"/>
                </a:moveTo>
                <a:lnTo>
                  <a:pt x="9110091" y="0"/>
                </a:lnTo>
                <a:lnTo>
                  <a:pt x="9110091" y="2070100"/>
                </a:lnTo>
                <a:lnTo>
                  <a:pt x="9262110" y="2070100"/>
                </a:lnTo>
                <a:lnTo>
                  <a:pt x="9262110" y="0"/>
                </a:lnTo>
                <a:close/>
              </a:path>
              <a:path w="12192000" h="2070100">
                <a:moveTo>
                  <a:pt x="9587611" y="0"/>
                </a:moveTo>
                <a:lnTo>
                  <a:pt x="9435592" y="0"/>
                </a:lnTo>
                <a:lnTo>
                  <a:pt x="9435592" y="2070100"/>
                </a:lnTo>
                <a:lnTo>
                  <a:pt x="9587611" y="2070100"/>
                </a:lnTo>
                <a:lnTo>
                  <a:pt x="9587611" y="0"/>
                </a:lnTo>
                <a:close/>
              </a:path>
              <a:path w="12192000" h="2070100">
                <a:moveTo>
                  <a:pt x="9913239" y="0"/>
                </a:moveTo>
                <a:lnTo>
                  <a:pt x="9761220" y="0"/>
                </a:lnTo>
                <a:lnTo>
                  <a:pt x="9761220" y="2070100"/>
                </a:lnTo>
                <a:lnTo>
                  <a:pt x="9913239" y="2070100"/>
                </a:lnTo>
                <a:lnTo>
                  <a:pt x="9913239" y="0"/>
                </a:lnTo>
                <a:close/>
              </a:path>
              <a:path w="12192000" h="2070100">
                <a:moveTo>
                  <a:pt x="10238740" y="0"/>
                </a:moveTo>
                <a:lnTo>
                  <a:pt x="10086721" y="0"/>
                </a:lnTo>
                <a:lnTo>
                  <a:pt x="10086721" y="2070100"/>
                </a:lnTo>
                <a:lnTo>
                  <a:pt x="10238740" y="2070100"/>
                </a:lnTo>
                <a:lnTo>
                  <a:pt x="10238740" y="0"/>
                </a:lnTo>
                <a:close/>
              </a:path>
              <a:path w="12192000" h="2070100">
                <a:moveTo>
                  <a:pt x="10564241" y="0"/>
                </a:moveTo>
                <a:lnTo>
                  <a:pt x="10412222" y="0"/>
                </a:lnTo>
                <a:lnTo>
                  <a:pt x="10412222" y="2070100"/>
                </a:lnTo>
                <a:lnTo>
                  <a:pt x="10564241" y="2070100"/>
                </a:lnTo>
                <a:lnTo>
                  <a:pt x="10564241" y="0"/>
                </a:lnTo>
                <a:close/>
              </a:path>
              <a:path w="12192000" h="2070100">
                <a:moveTo>
                  <a:pt x="10889869" y="0"/>
                </a:moveTo>
                <a:lnTo>
                  <a:pt x="10737850" y="0"/>
                </a:lnTo>
                <a:lnTo>
                  <a:pt x="10737850" y="2070100"/>
                </a:lnTo>
                <a:lnTo>
                  <a:pt x="10889869" y="2070100"/>
                </a:lnTo>
                <a:lnTo>
                  <a:pt x="10889869" y="0"/>
                </a:lnTo>
                <a:close/>
              </a:path>
              <a:path w="12192000" h="2070100">
                <a:moveTo>
                  <a:pt x="11215370" y="0"/>
                </a:moveTo>
                <a:lnTo>
                  <a:pt x="11063351" y="0"/>
                </a:lnTo>
                <a:lnTo>
                  <a:pt x="11063351" y="2070100"/>
                </a:lnTo>
                <a:lnTo>
                  <a:pt x="11215370" y="2070100"/>
                </a:lnTo>
                <a:lnTo>
                  <a:pt x="11215370" y="0"/>
                </a:lnTo>
                <a:close/>
              </a:path>
              <a:path w="12192000" h="2070100">
                <a:moveTo>
                  <a:pt x="11540871" y="0"/>
                </a:moveTo>
                <a:lnTo>
                  <a:pt x="11388852" y="0"/>
                </a:lnTo>
                <a:lnTo>
                  <a:pt x="11388852" y="2070100"/>
                </a:lnTo>
                <a:lnTo>
                  <a:pt x="11540871" y="2070100"/>
                </a:lnTo>
                <a:lnTo>
                  <a:pt x="11540871" y="0"/>
                </a:lnTo>
                <a:close/>
              </a:path>
              <a:path w="12192000" h="2070100">
                <a:moveTo>
                  <a:pt x="11866499" y="0"/>
                </a:moveTo>
                <a:lnTo>
                  <a:pt x="11714480" y="0"/>
                </a:lnTo>
                <a:lnTo>
                  <a:pt x="11714480" y="2070100"/>
                </a:lnTo>
                <a:lnTo>
                  <a:pt x="11866499" y="2070100"/>
                </a:lnTo>
                <a:lnTo>
                  <a:pt x="11866499" y="0"/>
                </a:lnTo>
                <a:close/>
              </a:path>
              <a:path w="12192000" h="2070100">
                <a:moveTo>
                  <a:pt x="12191987" y="0"/>
                </a:moveTo>
                <a:lnTo>
                  <a:pt x="12039981" y="0"/>
                </a:lnTo>
                <a:lnTo>
                  <a:pt x="12039981" y="2070100"/>
                </a:lnTo>
                <a:lnTo>
                  <a:pt x="12191987" y="20701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FFFFFF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12840"/>
            <a:ext cx="12192000" cy="645160"/>
          </a:xfrm>
          <a:custGeom>
            <a:avLst/>
            <a:gdLst/>
            <a:ahLst/>
            <a:cxnLst/>
            <a:rect l="l" t="t" r="r" b="b"/>
            <a:pathLst>
              <a:path w="12192000" h="645159">
                <a:moveTo>
                  <a:pt x="12192000" y="0"/>
                </a:moveTo>
                <a:lnTo>
                  <a:pt x="0" y="0"/>
                </a:lnTo>
                <a:lnTo>
                  <a:pt x="0" y="645160"/>
                </a:lnTo>
                <a:lnTo>
                  <a:pt x="12192000" y="64516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94739" y="1607819"/>
            <a:ext cx="2759075" cy="2073275"/>
            <a:chOff x="1094739" y="1607819"/>
            <a:chExt cx="2759075" cy="2073275"/>
          </a:xfrm>
        </p:grpSpPr>
        <p:sp>
          <p:nvSpPr>
            <p:cNvPr id="4" name="object 4"/>
            <p:cNvSpPr/>
            <p:nvPr/>
          </p:nvSpPr>
          <p:spPr>
            <a:xfrm>
              <a:off x="1094739" y="1607819"/>
              <a:ext cx="2661920" cy="1968500"/>
            </a:xfrm>
            <a:custGeom>
              <a:avLst/>
              <a:gdLst/>
              <a:ahLst/>
              <a:cxnLst/>
              <a:rect l="l" t="t" r="r" b="b"/>
              <a:pathLst>
                <a:path w="2661920" h="1968500">
                  <a:moveTo>
                    <a:pt x="2661920" y="0"/>
                  </a:moveTo>
                  <a:lnTo>
                    <a:pt x="0" y="0"/>
                  </a:lnTo>
                  <a:lnTo>
                    <a:pt x="0" y="283337"/>
                  </a:lnTo>
                  <a:lnTo>
                    <a:pt x="179959" y="220471"/>
                  </a:lnTo>
                  <a:lnTo>
                    <a:pt x="211835" y="220471"/>
                  </a:lnTo>
                  <a:lnTo>
                    <a:pt x="211835" y="1731390"/>
                  </a:lnTo>
                  <a:lnTo>
                    <a:pt x="0" y="1731390"/>
                  </a:lnTo>
                  <a:lnTo>
                    <a:pt x="0" y="1968500"/>
                  </a:lnTo>
                  <a:lnTo>
                    <a:pt x="2661920" y="1968500"/>
                  </a:lnTo>
                  <a:lnTo>
                    <a:pt x="266192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3699" y="1650999"/>
              <a:ext cx="2189733" cy="9019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3699" y="2138679"/>
              <a:ext cx="1839214" cy="9019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3699" y="2778759"/>
              <a:ext cx="1204214" cy="90195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904619" y="1746567"/>
            <a:ext cx="1678305" cy="164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5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ebija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tentang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SRA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11420" y="1607819"/>
            <a:ext cx="2781935" cy="1968500"/>
            <a:chOff x="5011420" y="1607819"/>
            <a:chExt cx="2781935" cy="1968500"/>
          </a:xfrm>
        </p:grpSpPr>
        <p:sp>
          <p:nvSpPr>
            <p:cNvPr id="10" name="object 10"/>
            <p:cNvSpPr/>
            <p:nvPr/>
          </p:nvSpPr>
          <p:spPr>
            <a:xfrm>
              <a:off x="5011420" y="1607819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79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45084" y="198627"/>
                  </a:lnTo>
                  <a:lnTo>
                    <a:pt x="104526" y="200396"/>
                  </a:lnTo>
                  <a:lnTo>
                    <a:pt x="160454" y="205700"/>
                  </a:lnTo>
                  <a:lnTo>
                    <a:pt x="212867" y="214540"/>
                  </a:lnTo>
                  <a:lnTo>
                    <a:pt x="261762" y="226917"/>
                  </a:lnTo>
                  <a:lnTo>
                    <a:pt x="307140" y="242829"/>
                  </a:lnTo>
                  <a:lnTo>
                    <a:pt x="348997" y="262278"/>
                  </a:lnTo>
                  <a:lnTo>
                    <a:pt x="387334" y="285263"/>
                  </a:lnTo>
                  <a:lnTo>
                    <a:pt x="422147" y="311784"/>
                  </a:lnTo>
                  <a:lnTo>
                    <a:pt x="457223" y="346122"/>
                  </a:lnTo>
                  <a:lnTo>
                    <a:pt x="486902" y="384476"/>
                  </a:lnTo>
                  <a:lnTo>
                    <a:pt x="511185" y="426851"/>
                  </a:lnTo>
                  <a:lnTo>
                    <a:pt x="530072" y="473251"/>
                  </a:lnTo>
                  <a:lnTo>
                    <a:pt x="543562" y="523682"/>
                  </a:lnTo>
                  <a:lnTo>
                    <a:pt x="551656" y="578147"/>
                  </a:lnTo>
                  <a:lnTo>
                    <a:pt x="554354" y="636651"/>
                  </a:lnTo>
                  <a:lnTo>
                    <a:pt x="552283" y="680942"/>
                  </a:lnTo>
                  <a:lnTo>
                    <a:pt x="546068" y="724662"/>
                  </a:lnTo>
                  <a:lnTo>
                    <a:pt x="535709" y="767810"/>
                  </a:lnTo>
                  <a:lnTo>
                    <a:pt x="521207" y="810387"/>
                  </a:lnTo>
                  <a:lnTo>
                    <a:pt x="502324" y="853201"/>
                  </a:lnTo>
                  <a:lnTo>
                    <a:pt x="478821" y="897064"/>
                  </a:lnTo>
                  <a:lnTo>
                    <a:pt x="450699" y="941974"/>
                  </a:lnTo>
                  <a:lnTo>
                    <a:pt x="417956" y="987932"/>
                  </a:lnTo>
                  <a:lnTo>
                    <a:pt x="371008" y="1046103"/>
                  </a:lnTo>
                  <a:lnTo>
                    <a:pt x="342285" y="1079049"/>
                  </a:lnTo>
                  <a:lnTo>
                    <a:pt x="310064" y="1114564"/>
                  </a:lnTo>
                  <a:lnTo>
                    <a:pt x="274343" y="1152642"/>
                  </a:lnTo>
                  <a:lnTo>
                    <a:pt x="235123" y="1193279"/>
                  </a:lnTo>
                  <a:lnTo>
                    <a:pt x="192404" y="1236471"/>
                  </a:lnTo>
                  <a:lnTo>
                    <a:pt x="0" y="1458594"/>
                  </a:lnTo>
                  <a:lnTo>
                    <a:pt x="0" y="1461642"/>
                  </a:lnTo>
                  <a:lnTo>
                    <a:pt x="591819" y="1461642"/>
                  </a:lnTo>
                  <a:lnTo>
                    <a:pt x="591819" y="1731390"/>
                  </a:lnTo>
                  <a:lnTo>
                    <a:pt x="0" y="1731390"/>
                  </a:lnTo>
                  <a:lnTo>
                    <a:pt x="0" y="1968500"/>
                  </a:lnTo>
                  <a:lnTo>
                    <a:pt x="2684779" y="1968500"/>
                  </a:lnTo>
                  <a:lnTo>
                    <a:pt x="268477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07380" y="1760219"/>
              <a:ext cx="1496314" cy="6784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3240" y="1760219"/>
              <a:ext cx="879094" cy="6784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88380" y="2125979"/>
              <a:ext cx="1282953" cy="6784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6740" y="2491739"/>
              <a:ext cx="2126234" cy="6784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2940" y="2857500"/>
              <a:ext cx="1354073" cy="67843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64020" y="2857500"/>
              <a:ext cx="950214" cy="67843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846190" y="1827847"/>
            <a:ext cx="175006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Pendidik</a:t>
            </a:r>
            <a:r>
              <a:rPr sz="2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Tenaga </a:t>
            </a:r>
            <a:r>
              <a:rPr sz="2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nd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ik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Terlatih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KHA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25559" y="1607819"/>
            <a:ext cx="2860675" cy="1968500"/>
            <a:chOff x="8925559" y="1607819"/>
            <a:chExt cx="2860675" cy="1968500"/>
          </a:xfrm>
        </p:grpSpPr>
        <p:sp>
          <p:nvSpPr>
            <p:cNvPr id="19" name="object 19"/>
            <p:cNvSpPr/>
            <p:nvPr/>
          </p:nvSpPr>
          <p:spPr>
            <a:xfrm>
              <a:off x="8925559" y="1607819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80" y="0"/>
                  </a:moveTo>
                  <a:lnTo>
                    <a:pt x="0" y="0"/>
                  </a:lnTo>
                  <a:lnTo>
                    <a:pt x="0" y="202945"/>
                  </a:lnTo>
                  <a:lnTo>
                    <a:pt x="47751" y="205866"/>
                  </a:lnTo>
                  <a:lnTo>
                    <a:pt x="102330" y="214895"/>
                  </a:lnTo>
                  <a:lnTo>
                    <a:pt x="153543" y="227504"/>
                  </a:lnTo>
                  <a:lnTo>
                    <a:pt x="201390" y="243697"/>
                  </a:lnTo>
                  <a:lnTo>
                    <a:pt x="245872" y="263477"/>
                  </a:lnTo>
                  <a:lnTo>
                    <a:pt x="286988" y="286850"/>
                  </a:lnTo>
                  <a:lnTo>
                    <a:pt x="324739" y="313816"/>
                  </a:lnTo>
                  <a:lnTo>
                    <a:pt x="362994" y="348503"/>
                  </a:lnTo>
                  <a:lnTo>
                    <a:pt x="395359" y="386704"/>
                  </a:lnTo>
                  <a:lnTo>
                    <a:pt x="421834" y="428420"/>
                  </a:lnTo>
                  <a:lnTo>
                    <a:pt x="442421" y="473650"/>
                  </a:lnTo>
                  <a:lnTo>
                    <a:pt x="457124" y="522395"/>
                  </a:lnTo>
                  <a:lnTo>
                    <a:pt x="465944" y="574654"/>
                  </a:lnTo>
                  <a:lnTo>
                    <a:pt x="468884" y="630427"/>
                  </a:lnTo>
                  <a:lnTo>
                    <a:pt x="465165" y="678507"/>
                  </a:lnTo>
                  <a:lnTo>
                    <a:pt x="453993" y="725217"/>
                  </a:lnTo>
                  <a:lnTo>
                    <a:pt x="435344" y="770570"/>
                  </a:lnTo>
                  <a:lnTo>
                    <a:pt x="409194" y="814577"/>
                  </a:lnTo>
                  <a:lnTo>
                    <a:pt x="383164" y="847938"/>
                  </a:lnTo>
                  <a:lnTo>
                    <a:pt x="352775" y="878677"/>
                  </a:lnTo>
                  <a:lnTo>
                    <a:pt x="318028" y="906795"/>
                  </a:lnTo>
                  <a:lnTo>
                    <a:pt x="278922" y="932291"/>
                  </a:lnTo>
                  <a:lnTo>
                    <a:pt x="235458" y="955166"/>
                  </a:lnTo>
                  <a:lnTo>
                    <a:pt x="281542" y="974416"/>
                  </a:lnTo>
                  <a:lnTo>
                    <a:pt x="323476" y="997268"/>
                  </a:lnTo>
                  <a:lnTo>
                    <a:pt x="361252" y="1023728"/>
                  </a:lnTo>
                  <a:lnTo>
                    <a:pt x="394864" y="1053804"/>
                  </a:lnTo>
                  <a:lnTo>
                    <a:pt x="424307" y="1087501"/>
                  </a:lnTo>
                  <a:lnTo>
                    <a:pt x="448933" y="1124686"/>
                  </a:lnTo>
                  <a:lnTo>
                    <a:pt x="468098" y="1165224"/>
                  </a:lnTo>
                  <a:lnTo>
                    <a:pt x="481795" y="1209116"/>
                  </a:lnTo>
                  <a:lnTo>
                    <a:pt x="490017" y="1256360"/>
                  </a:lnTo>
                  <a:lnTo>
                    <a:pt x="492760" y="1306956"/>
                  </a:lnTo>
                  <a:lnTo>
                    <a:pt x="490330" y="1356309"/>
                  </a:lnTo>
                  <a:lnTo>
                    <a:pt x="483042" y="1403117"/>
                  </a:lnTo>
                  <a:lnTo>
                    <a:pt x="470893" y="1447387"/>
                  </a:lnTo>
                  <a:lnTo>
                    <a:pt x="453882" y="1489122"/>
                  </a:lnTo>
                  <a:lnTo>
                    <a:pt x="432007" y="1528327"/>
                  </a:lnTo>
                  <a:lnTo>
                    <a:pt x="405266" y="1565007"/>
                  </a:lnTo>
                  <a:lnTo>
                    <a:pt x="373660" y="1599165"/>
                  </a:lnTo>
                  <a:lnTo>
                    <a:pt x="337185" y="1630806"/>
                  </a:lnTo>
                  <a:lnTo>
                    <a:pt x="296744" y="1659264"/>
                  </a:lnTo>
                  <a:lnTo>
                    <a:pt x="253270" y="1683930"/>
                  </a:lnTo>
                  <a:lnTo>
                    <a:pt x="206755" y="1704800"/>
                  </a:lnTo>
                  <a:lnTo>
                    <a:pt x="157193" y="1721870"/>
                  </a:lnTo>
                  <a:lnTo>
                    <a:pt x="104575" y="1735138"/>
                  </a:lnTo>
                  <a:lnTo>
                    <a:pt x="48895" y="1744599"/>
                  </a:lnTo>
                  <a:lnTo>
                    <a:pt x="0" y="1747646"/>
                  </a:lnTo>
                  <a:lnTo>
                    <a:pt x="0" y="1968500"/>
                  </a:lnTo>
                  <a:lnTo>
                    <a:pt x="2684780" y="1968500"/>
                  </a:lnTo>
                  <a:lnTo>
                    <a:pt x="268478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79659" y="1889759"/>
              <a:ext cx="1412494" cy="73685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83419" y="2286000"/>
              <a:ext cx="1397253" cy="73685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19739" y="2286000"/>
              <a:ext cx="1166113" cy="73685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60559" y="2682239"/>
              <a:ext cx="1473453" cy="73685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94339" y="2682239"/>
              <a:ext cx="1138174" cy="736853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757409" y="1965007"/>
            <a:ext cx="175958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Proses </a:t>
            </a:r>
            <a:r>
              <a:rPr sz="2600" b="1" spc="-5" dirty="0">
                <a:solidFill>
                  <a:srgbClr val="FFFFFF"/>
                </a:solidFill>
                <a:latin typeface="Calibri"/>
                <a:cs typeface="Calibri"/>
              </a:rPr>
              <a:t> Belajar </a:t>
            </a: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600" b="1" spc="-5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alibri"/>
                <a:cs typeface="Calibri"/>
              </a:rPr>
              <a:t>Ramah</a:t>
            </a:r>
            <a:r>
              <a:rPr sz="2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alibri"/>
                <a:cs typeface="Calibri"/>
              </a:rPr>
              <a:t>Anak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148080" y="4409440"/>
            <a:ext cx="2825115" cy="2092960"/>
            <a:chOff x="1148080" y="4409440"/>
            <a:chExt cx="2825115" cy="2092960"/>
          </a:xfrm>
        </p:grpSpPr>
        <p:sp>
          <p:nvSpPr>
            <p:cNvPr id="27" name="object 27"/>
            <p:cNvSpPr/>
            <p:nvPr/>
          </p:nvSpPr>
          <p:spPr>
            <a:xfrm>
              <a:off x="1148080" y="4533900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80" y="0"/>
                  </a:moveTo>
                  <a:lnTo>
                    <a:pt x="0" y="0"/>
                  </a:lnTo>
                  <a:lnTo>
                    <a:pt x="0" y="220980"/>
                  </a:lnTo>
                  <a:lnTo>
                    <a:pt x="196215" y="220980"/>
                  </a:lnTo>
                  <a:lnTo>
                    <a:pt x="196215" y="1140460"/>
                  </a:lnTo>
                  <a:lnTo>
                    <a:pt x="349758" y="1140460"/>
                  </a:lnTo>
                  <a:lnTo>
                    <a:pt x="349758" y="1410970"/>
                  </a:lnTo>
                  <a:lnTo>
                    <a:pt x="196215" y="1410970"/>
                  </a:lnTo>
                  <a:lnTo>
                    <a:pt x="196215" y="1731010"/>
                  </a:lnTo>
                  <a:lnTo>
                    <a:pt x="0" y="1731010"/>
                  </a:lnTo>
                  <a:lnTo>
                    <a:pt x="0" y="1968500"/>
                  </a:lnTo>
                  <a:lnTo>
                    <a:pt x="2684780" y="1968500"/>
                  </a:lnTo>
                  <a:lnTo>
                    <a:pt x="2684780" y="1731010"/>
                  </a:lnTo>
                  <a:lnTo>
                    <a:pt x="2684780" y="1410970"/>
                  </a:lnTo>
                  <a:lnTo>
                    <a:pt x="2684780" y="1140460"/>
                  </a:lnTo>
                  <a:lnTo>
                    <a:pt x="2684780" y="220980"/>
                  </a:lnTo>
                  <a:lnTo>
                    <a:pt x="268478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29460" y="4409440"/>
              <a:ext cx="1684274" cy="90195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67840" y="4897120"/>
              <a:ext cx="2204974" cy="901953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344294" y="4754879"/>
            <a:ext cx="2488565" cy="919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7845" algn="ctr">
              <a:lnSpc>
                <a:spcPts val="1980"/>
              </a:lnSpc>
            </a:pP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Sarana</a:t>
            </a:r>
            <a:endParaRPr sz="3200">
              <a:latin typeface="Calibri"/>
              <a:cs typeface="Calibri"/>
            </a:endParaRPr>
          </a:p>
          <a:p>
            <a:pPr marL="535305" algn="ctr">
              <a:lnSpc>
                <a:spcPct val="100000"/>
              </a:lnSpc>
            </a:pP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Prasarana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14220" y="5384800"/>
            <a:ext cx="1803654" cy="90195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497838" y="5674359"/>
            <a:ext cx="2335530" cy="27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9620">
              <a:lnSpc>
                <a:spcPts val="2130"/>
              </a:lnSpc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Ramah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171700" y="5872482"/>
            <a:ext cx="1397253" cy="90195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148080" y="6264909"/>
            <a:ext cx="2684780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250" algn="ctr">
              <a:lnSpc>
                <a:spcPts val="1614"/>
              </a:lnSpc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Anak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064759" y="4533900"/>
            <a:ext cx="2840355" cy="1968500"/>
            <a:chOff x="5064759" y="4533900"/>
            <a:chExt cx="2840355" cy="1968500"/>
          </a:xfrm>
        </p:grpSpPr>
        <p:sp>
          <p:nvSpPr>
            <p:cNvPr id="36" name="object 36"/>
            <p:cNvSpPr/>
            <p:nvPr/>
          </p:nvSpPr>
          <p:spPr>
            <a:xfrm>
              <a:off x="5064759" y="4533900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80" y="0"/>
                  </a:moveTo>
                  <a:lnTo>
                    <a:pt x="0" y="0"/>
                  </a:lnTo>
                  <a:lnTo>
                    <a:pt x="0" y="220472"/>
                  </a:lnTo>
                  <a:lnTo>
                    <a:pt x="533653" y="220472"/>
                  </a:lnTo>
                  <a:lnTo>
                    <a:pt x="533653" y="490347"/>
                  </a:lnTo>
                  <a:lnTo>
                    <a:pt x="0" y="490347"/>
                  </a:lnTo>
                  <a:lnTo>
                    <a:pt x="0" y="753744"/>
                  </a:lnTo>
                  <a:lnTo>
                    <a:pt x="58927" y="741426"/>
                  </a:lnTo>
                  <a:lnTo>
                    <a:pt x="73741" y="739592"/>
                  </a:lnTo>
                  <a:lnTo>
                    <a:pt x="88471" y="738282"/>
                  </a:lnTo>
                  <a:lnTo>
                    <a:pt x="103129" y="737496"/>
                  </a:lnTo>
                  <a:lnTo>
                    <a:pt x="117728" y="737235"/>
                  </a:lnTo>
                  <a:lnTo>
                    <a:pt x="172348" y="739318"/>
                  </a:lnTo>
                  <a:lnTo>
                    <a:pt x="223718" y="745569"/>
                  </a:lnTo>
                  <a:lnTo>
                    <a:pt x="271837" y="755987"/>
                  </a:lnTo>
                  <a:lnTo>
                    <a:pt x="316706" y="770572"/>
                  </a:lnTo>
                  <a:lnTo>
                    <a:pt x="358324" y="789324"/>
                  </a:lnTo>
                  <a:lnTo>
                    <a:pt x="396692" y="812244"/>
                  </a:lnTo>
                  <a:lnTo>
                    <a:pt x="431809" y="839331"/>
                  </a:lnTo>
                  <a:lnTo>
                    <a:pt x="463676" y="870585"/>
                  </a:lnTo>
                  <a:lnTo>
                    <a:pt x="491984" y="905602"/>
                  </a:lnTo>
                  <a:lnTo>
                    <a:pt x="516516" y="943980"/>
                  </a:lnTo>
                  <a:lnTo>
                    <a:pt x="537275" y="985717"/>
                  </a:lnTo>
                  <a:lnTo>
                    <a:pt x="554259" y="1030811"/>
                  </a:lnTo>
                  <a:lnTo>
                    <a:pt x="567469" y="1079261"/>
                  </a:lnTo>
                  <a:lnTo>
                    <a:pt x="576905" y="1131067"/>
                  </a:lnTo>
                  <a:lnTo>
                    <a:pt x="582566" y="1186227"/>
                  </a:lnTo>
                  <a:lnTo>
                    <a:pt x="584453" y="1244739"/>
                  </a:lnTo>
                  <a:lnTo>
                    <a:pt x="581863" y="1301755"/>
                  </a:lnTo>
                  <a:lnTo>
                    <a:pt x="574090" y="1356569"/>
                  </a:lnTo>
                  <a:lnTo>
                    <a:pt x="561136" y="1409181"/>
                  </a:lnTo>
                  <a:lnTo>
                    <a:pt x="543001" y="1459594"/>
                  </a:lnTo>
                  <a:lnTo>
                    <a:pt x="519684" y="1507807"/>
                  </a:lnTo>
                  <a:lnTo>
                    <a:pt x="491672" y="1552742"/>
                  </a:lnTo>
                  <a:lnTo>
                    <a:pt x="459455" y="1593319"/>
                  </a:lnTo>
                  <a:lnTo>
                    <a:pt x="423031" y="1629537"/>
                  </a:lnTo>
                  <a:lnTo>
                    <a:pt x="382402" y="1661396"/>
                  </a:lnTo>
                  <a:lnTo>
                    <a:pt x="337565" y="1688896"/>
                  </a:lnTo>
                  <a:lnTo>
                    <a:pt x="297328" y="1708239"/>
                  </a:lnTo>
                  <a:lnTo>
                    <a:pt x="254724" y="1724066"/>
                  </a:lnTo>
                  <a:lnTo>
                    <a:pt x="209756" y="1736377"/>
                  </a:lnTo>
                  <a:lnTo>
                    <a:pt x="162428" y="1745170"/>
                  </a:lnTo>
                  <a:lnTo>
                    <a:pt x="112743" y="1750447"/>
                  </a:lnTo>
                  <a:lnTo>
                    <a:pt x="60705" y="1752206"/>
                  </a:lnTo>
                  <a:lnTo>
                    <a:pt x="0" y="1745754"/>
                  </a:lnTo>
                  <a:lnTo>
                    <a:pt x="0" y="1968500"/>
                  </a:lnTo>
                  <a:lnTo>
                    <a:pt x="2684780" y="1968500"/>
                  </a:lnTo>
                  <a:lnTo>
                    <a:pt x="268478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33719" y="4897120"/>
              <a:ext cx="2271014" cy="90195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33719" y="5384800"/>
              <a:ext cx="1397253" cy="901954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876290" y="4993703"/>
            <a:ext cx="176212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6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pasi  Anak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981440" y="4452620"/>
            <a:ext cx="2682240" cy="2049780"/>
            <a:chOff x="8981440" y="4452620"/>
            <a:chExt cx="2682240" cy="2049780"/>
          </a:xfrm>
        </p:grpSpPr>
        <p:sp>
          <p:nvSpPr>
            <p:cNvPr id="41" name="object 41"/>
            <p:cNvSpPr/>
            <p:nvPr/>
          </p:nvSpPr>
          <p:spPr>
            <a:xfrm>
              <a:off x="8981440" y="4533900"/>
              <a:ext cx="2682240" cy="1968500"/>
            </a:xfrm>
            <a:custGeom>
              <a:avLst/>
              <a:gdLst/>
              <a:ahLst/>
              <a:cxnLst/>
              <a:rect l="l" t="t" r="r" b="b"/>
              <a:pathLst>
                <a:path w="2682240" h="1968500">
                  <a:moveTo>
                    <a:pt x="2682239" y="0"/>
                  </a:moveTo>
                  <a:lnTo>
                    <a:pt x="0" y="0"/>
                  </a:lnTo>
                  <a:lnTo>
                    <a:pt x="0" y="229869"/>
                  </a:lnTo>
                  <a:lnTo>
                    <a:pt x="14224" y="225170"/>
                  </a:lnTo>
                  <a:lnTo>
                    <a:pt x="66299" y="213576"/>
                  </a:lnTo>
                  <a:lnTo>
                    <a:pt x="119649" y="205279"/>
                  </a:lnTo>
                  <a:lnTo>
                    <a:pt x="174261" y="200292"/>
                  </a:lnTo>
                  <a:lnTo>
                    <a:pt x="230124" y="198627"/>
                  </a:lnTo>
                  <a:lnTo>
                    <a:pt x="282955" y="198627"/>
                  </a:lnTo>
                  <a:lnTo>
                    <a:pt x="282955" y="473710"/>
                  </a:lnTo>
                  <a:lnTo>
                    <a:pt x="267461" y="473710"/>
                  </a:lnTo>
                  <a:lnTo>
                    <a:pt x="210232" y="475815"/>
                  </a:lnTo>
                  <a:lnTo>
                    <a:pt x="156185" y="482138"/>
                  </a:lnTo>
                  <a:lnTo>
                    <a:pt x="105302" y="492692"/>
                  </a:lnTo>
                  <a:lnTo>
                    <a:pt x="57564" y="507489"/>
                  </a:lnTo>
                  <a:lnTo>
                    <a:pt x="12953" y="526542"/>
                  </a:lnTo>
                  <a:lnTo>
                    <a:pt x="0" y="534416"/>
                  </a:lnTo>
                  <a:lnTo>
                    <a:pt x="0" y="720471"/>
                  </a:lnTo>
                  <a:lnTo>
                    <a:pt x="2920" y="719582"/>
                  </a:lnTo>
                  <a:lnTo>
                    <a:pt x="23735" y="716414"/>
                  </a:lnTo>
                  <a:lnTo>
                    <a:pt x="45037" y="714152"/>
                  </a:lnTo>
                  <a:lnTo>
                    <a:pt x="66839" y="712795"/>
                  </a:lnTo>
                  <a:lnTo>
                    <a:pt x="89153" y="712343"/>
                  </a:lnTo>
                  <a:lnTo>
                    <a:pt x="143481" y="715266"/>
                  </a:lnTo>
                  <a:lnTo>
                    <a:pt x="194555" y="724037"/>
                  </a:lnTo>
                  <a:lnTo>
                    <a:pt x="242375" y="738655"/>
                  </a:lnTo>
                  <a:lnTo>
                    <a:pt x="286939" y="759120"/>
                  </a:lnTo>
                  <a:lnTo>
                    <a:pt x="328243" y="785432"/>
                  </a:lnTo>
                  <a:lnTo>
                    <a:pt x="366286" y="817592"/>
                  </a:lnTo>
                  <a:lnTo>
                    <a:pt x="401065" y="855599"/>
                  </a:lnTo>
                  <a:lnTo>
                    <a:pt x="428296" y="892803"/>
                  </a:lnTo>
                  <a:lnTo>
                    <a:pt x="451885" y="932791"/>
                  </a:lnTo>
                  <a:lnTo>
                    <a:pt x="471838" y="975564"/>
                  </a:lnTo>
                  <a:lnTo>
                    <a:pt x="488156" y="1021122"/>
                  </a:lnTo>
                  <a:lnTo>
                    <a:pt x="500842" y="1069469"/>
                  </a:lnTo>
                  <a:lnTo>
                    <a:pt x="509901" y="1120605"/>
                  </a:lnTo>
                  <a:lnTo>
                    <a:pt x="515333" y="1174532"/>
                  </a:lnTo>
                  <a:lnTo>
                    <a:pt x="517143" y="1231252"/>
                  </a:lnTo>
                  <a:lnTo>
                    <a:pt x="514431" y="1287995"/>
                  </a:lnTo>
                  <a:lnTo>
                    <a:pt x="506293" y="1342829"/>
                  </a:lnTo>
                  <a:lnTo>
                    <a:pt x="492729" y="1395753"/>
                  </a:lnTo>
                  <a:lnTo>
                    <a:pt x="473740" y="1446771"/>
                  </a:lnTo>
                  <a:lnTo>
                    <a:pt x="449325" y="1495882"/>
                  </a:lnTo>
                  <a:lnTo>
                    <a:pt x="419985" y="1541936"/>
                  </a:lnTo>
                  <a:lnTo>
                    <a:pt x="386360" y="1583797"/>
                  </a:lnTo>
                  <a:lnTo>
                    <a:pt x="348431" y="1621466"/>
                  </a:lnTo>
                  <a:lnTo>
                    <a:pt x="306179" y="1654945"/>
                  </a:lnTo>
                  <a:lnTo>
                    <a:pt x="259587" y="1684235"/>
                  </a:lnTo>
                  <a:lnTo>
                    <a:pt x="213032" y="1707334"/>
                  </a:lnTo>
                  <a:lnTo>
                    <a:pt x="164607" y="1725652"/>
                  </a:lnTo>
                  <a:lnTo>
                    <a:pt x="114301" y="1739190"/>
                  </a:lnTo>
                  <a:lnTo>
                    <a:pt x="62102" y="1747951"/>
                  </a:lnTo>
                  <a:lnTo>
                    <a:pt x="0" y="1751596"/>
                  </a:lnTo>
                  <a:lnTo>
                    <a:pt x="0" y="1968500"/>
                  </a:lnTo>
                  <a:lnTo>
                    <a:pt x="2682239" y="1968500"/>
                  </a:lnTo>
                  <a:lnTo>
                    <a:pt x="268223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933940" y="4452620"/>
              <a:ext cx="1524253" cy="607313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0095483" y="4513960"/>
            <a:ext cx="118745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b="1" spc="-5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artisi</a:t>
            </a:r>
            <a:r>
              <a:rPr sz="2150" b="1" spc="-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9710419" y="4777740"/>
            <a:ext cx="2030095" cy="1583055"/>
            <a:chOff x="9710419" y="4777740"/>
            <a:chExt cx="2030095" cy="1583055"/>
          </a:xfrm>
        </p:grpSpPr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710419" y="4777740"/>
              <a:ext cx="1417574" cy="60731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764519" y="4777740"/>
              <a:ext cx="975614" cy="60731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307319" y="5102860"/>
              <a:ext cx="838453" cy="60731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850119" y="5427980"/>
              <a:ext cx="1752853" cy="60731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32339" y="5753100"/>
              <a:ext cx="1173733" cy="60731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642599" y="5753100"/>
              <a:ext cx="495553" cy="60731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74679" y="5753100"/>
              <a:ext cx="787653" cy="607314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9871964" y="4838763"/>
            <a:ext cx="1632585" cy="1327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2570"/>
              </a:lnSpc>
              <a:spcBef>
                <a:spcPts val="90"/>
              </a:spcBef>
            </a:pPr>
            <a:r>
              <a:rPr sz="2150" b="1" spc="-15" dirty="0">
                <a:solidFill>
                  <a:srgbClr val="FFFFFF"/>
                </a:solidFill>
                <a:latin typeface="Calibri"/>
                <a:cs typeface="Calibri"/>
              </a:rPr>
              <a:t>Orangtua,</a:t>
            </a:r>
            <a:r>
              <a:rPr sz="215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LM,</a:t>
            </a:r>
            <a:endParaRPr sz="2150">
              <a:latin typeface="Calibri"/>
              <a:cs typeface="Calibri"/>
            </a:endParaRPr>
          </a:p>
          <a:p>
            <a:pPr marL="3175" algn="ctr">
              <a:lnSpc>
                <a:spcPts val="2560"/>
              </a:lnSpc>
            </a:pP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DU,</a:t>
            </a:r>
            <a:endParaRPr sz="2150">
              <a:latin typeface="Calibri"/>
              <a:cs typeface="Calibri"/>
            </a:endParaRPr>
          </a:p>
          <a:p>
            <a:pPr algn="ctr">
              <a:lnSpc>
                <a:spcPts val="2560"/>
              </a:lnSpc>
            </a:pP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stakeholder</a:t>
            </a:r>
            <a:endParaRPr sz="2150">
              <a:latin typeface="Calibri"/>
              <a:cs typeface="Calibri"/>
            </a:endParaRPr>
          </a:p>
          <a:p>
            <a:pPr marL="5080" algn="ctr">
              <a:lnSpc>
                <a:spcPts val="2570"/>
              </a:lnSpc>
            </a:pP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lainnya,</a:t>
            </a:r>
            <a:r>
              <a:rPr sz="215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spc="-1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53" name="object 5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126980" y="6078220"/>
            <a:ext cx="1267714" cy="607301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10288651" y="6140132"/>
            <a:ext cx="80581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b="1" spc="-10" dirty="0">
                <a:solidFill>
                  <a:srgbClr val="FFFFFF"/>
                </a:solidFill>
                <a:latin typeface="Calibri"/>
                <a:cs typeface="Calibri"/>
              </a:rPr>
              <a:t>alum</a:t>
            </a: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63880" y="1778000"/>
            <a:ext cx="795020" cy="1610360"/>
            <a:chOff x="563880" y="1778000"/>
            <a:chExt cx="795020" cy="1610360"/>
          </a:xfrm>
        </p:grpSpPr>
        <p:sp>
          <p:nvSpPr>
            <p:cNvPr id="56" name="object 56"/>
            <p:cNvSpPr/>
            <p:nvPr/>
          </p:nvSpPr>
          <p:spPr>
            <a:xfrm>
              <a:off x="614680" y="1828800"/>
              <a:ext cx="693420" cy="1508760"/>
            </a:xfrm>
            <a:custGeom>
              <a:avLst/>
              <a:gdLst/>
              <a:ahLst/>
              <a:cxnLst/>
              <a:rect l="l" t="t" r="r" b="b"/>
              <a:pathLst>
                <a:path w="693419" h="1508760">
                  <a:moveTo>
                    <a:pt x="693420" y="0"/>
                  </a:moveTo>
                  <a:lnTo>
                    <a:pt x="661289" y="0"/>
                  </a:lnTo>
                  <a:lnTo>
                    <a:pt x="0" y="228980"/>
                  </a:lnTo>
                  <a:lnTo>
                    <a:pt x="0" y="494284"/>
                  </a:lnTo>
                  <a:lnTo>
                    <a:pt x="343611" y="393826"/>
                  </a:lnTo>
                  <a:lnTo>
                    <a:pt x="343611" y="1508760"/>
                  </a:lnTo>
                  <a:lnTo>
                    <a:pt x="693420" y="1508760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14680" y="1828800"/>
              <a:ext cx="693420" cy="1508760"/>
            </a:xfrm>
            <a:custGeom>
              <a:avLst/>
              <a:gdLst/>
              <a:ahLst/>
              <a:cxnLst/>
              <a:rect l="l" t="t" r="r" b="b"/>
              <a:pathLst>
                <a:path w="693419" h="1508760">
                  <a:moveTo>
                    <a:pt x="661289" y="0"/>
                  </a:moveTo>
                  <a:lnTo>
                    <a:pt x="693420" y="0"/>
                  </a:lnTo>
                  <a:lnTo>
                    <a:pt x="693420" y="1508760"/>
                  </a:lnTo>
                  <a:lnTo>
                    <a:pt x="343611" y="1508760"/>
                  </a:lnTo>
                  <a:lnTo>
                    <a:pt x="343611" y="393826"/>
                  </a:lnTo>
                  <a:lnTo>
                    <a:pt x="0" y="494284"/>
                  </a:lnTo>
                  <a:lnTo>
                    <a:pt x="0" y="228980"/>
                  </a:lnTo>
                  <a:lnTo>
                    <a:pt x="661289" y="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340359" y="4704079"/>
            <a:ext cx="1209040" cy="1610360"/>
            <a:chOff x="340359" y="4704079"/>
            <a:chExt cx="1209040" cy="1610360"/>
          </a:xfrm>
        </p:grpSpPr>
        <p:sp>
          <p:nvSpPr>
            <p:cNvPr id="59" name="object 59"/>
            <p:cNvSpPr/>
            <p:nvPr/>
          </p:nvSpPr>
          <p:spPr>
            <a:xfrm>
              <a:off x="391159" y="4754879"/>
              <a:ext cx="1107440" cy="1508760"/>
            </a:xfrm>
            <a:custGeom>
              <a:avLst/>
              <a:gdLst/>
              <a:ahLst/>
              <a:cxnLst/>
              <a:rect l="l" t="t" r="r" b="b"/>
              <a:pathLst>
                <a:path w="1107440" h="1508760">
                  <a:moveTo>
                    <a:pt x="954024" y="1188567"/>
                  </a:moveTo>
                  <a:lnTo>
                    <a:pt x="604532" y="1188567"/>
                  </a:lnTo>
                  <a:lnTo>
                    <a:pt x="604532" y="1508760"/>
                  </a:lnTo>
                  <a:lnTo>
                    <a:pt x="954024" y="1508760"/>
                  </a:lnTo>
                  <a:lnTo>
                    <a:pt x="954024" y="1188567"/>
                  </a:lnTo>
                  <a:close/>
                </a:path>
                <a:path w="1107440" h="1508760">
                  <a:moveTo>
                    <a:pt x="954024" y="0"/>
                  </a:moveTo>
                  <a:lnTo>
                    <a:pt x="604532" y="0"/>
                  </a:lnTo>
                  <a:lnTo>
                    <a:pt x="604532" y="3048"/>
                  </a:lnTo>
                  <a:lnTo>
                    <a:pt x="0" y="975093"/>
                  </a:lnTo>
                  <a:lnTo>
                    <a:pt x="20739" y="1188567"/>
                  </a:lnTo>
                  <a:lnTo>
                    <a:pt x="1107440" y="1188567"/>
                  </a:lnTo>
                  <a:lnTo>
                    <a:pt x="1107440" y="919137"/>
                  </a:lnTo>
                  <a:lnTo>
                    <a:pt x="332854" y="919137"/>
                  </a:lnTo>
                  <a:lnTo>
                    <a:pt x="582752" y="490093"/>
                  </a:lnTo>
                  <a:lnTo>
                    <a:pt x="604532" y="454914"/>
                  </a:lnTo>
                  <a:lnTo>
                    <a:pt x="954024" y="454914"/>
                  </a:lnTo>
                  <a:lnTo>
                    <a:pt x="954024" y="0"/>
                  </a:lnTo>
                  <a:close/>
                </a:path>
                <a:path w="1107440" h="1508760">
                  <a:moveTo>
                    <a:pt x="954024" y="454914"/>
                  </a:moveTo>
                  <a:lnTo>
                    <a:pt x="604532" y="454914"/>
                  </a:lnTo>
                  <a:lnTo>
                    <a:pt x="604532" y="919137"/>
                  </a:lnTo>
                  <a:lnTo>
                    <a:pt x="954024" y="919137"/>
                  </a:lnTo>
                  <a:lnTo>
                    <a:pt x="954024" y="454914"/>
                  </a:lnTo>
                  <a:close/>
                </a:path>
              </a:pathLst>
            </a:custGeom>
            <a:solidFill>
              <a:srgbClr val="7E5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1159" y="4754879"/>
              <a:ext cx="1107440" cy="1508760"/>
            </a:xfrm>
            <a:custGeom>
              <a:avLst/>
              <a:gdLst/>
              <a:ahLst/>
              <a:cxnLst/>
              <a:rect l="l" t="t" r="r" b="b"/>
              <a:pathLst>
                <a:path w="1107440" h="1508760">
                  <a:moveTo>
                    <a:pt x="604532" y="0"/>
                  </a:moveTo>
                  <a:lnTo>
                    <a:pt x="954024" y="0"/>
                  </a:lnTo>
                  <a:lnTo>
                    <a:pt x="954024" y="919137"/>
                  </a:lnTo>
                  <a:lnTo>
                    <a:pt x="1107440" y="919137"/>
                  </a:lnTo>
                  <a:lnTo>
                    <a:pt x="1107440" y="1188567"/>
                  </a:lnTo>
                  <a:lnTo>
                    <a:pt x="954024" y="1188567"/>
                  </a:lnTo>
                  <a:lnTo>
                    <a:pt x="954024" y="1508760"/>
                  </a:lnTo>
                  <a:lnTo>
                    <a:pt x="604532" y="1508760"/>
                  </a:lnTo>
                  <a:lnTo>
                    <a:pt x="604532" y="1188567"/>
                  </a:lnTo>
                  <a:lnTo>
                    <a:pt x="20739" y="1188567"/>
                  </a:lnTo>
                  <a:lnTo>
                    <a:pt x="0" y="975093"/>
                  </a:lnTo>
                  <a:lnTo>
                    <a:pt x="604532" y="3048"/>
                  </a:lnTo>
                  <a:lnTo>
                    <a:pt x="604532" y="0"/>
                  </a:lnTo>
                  <a:close/>
                </a:path>
                <a:path w="1107440" h="1508760">
                  <a:moveTo>
                    <a:pt x="604532" y="454914"/>
                  </a:moveTo>
                  <a:lnTo>
                    <a:pt x="582752" y="490093"/>
                  </a:lnTo>
                  <a:lnTo>
                    <a:pt x="332854" y="919137"/>
                  </a:lnTo>
                  <a:lnTo>
                    <a:pt x="604532" y="919137"/>
                  </a:lnTo>
                  <a:lnTo>
                    <a:pt x="604532" y="454914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8270240" y="1755139"/>
            <a:ext cx="1198880" cy="1656080"/>
            <a:chOff x="8270240" y="1755139"/>
            <a:chExt cx="1198880" cy="1656080"/>
          </a:xfrm>
        </p:grpSpPr>
        <p:sp>
          <p:nvSpPr>
            <p:cNvPr id="62" name="object 62"/>
            <p:cNvSpPr/>
            <p:nvPr/>
          </p:nvSpPr>
          <p:spPr>
            <a:xfrm>
              <a:off x="8321040" y="1805939"/>
              <a:ext cx="1097280" cy="1554480"/>
            </a:xfrm>
            <a:custGeom>
              <a:avLst/>
              <a:gdLst/>
              <a:ahLst/>
              <a:cxnLst/>
              <a:rect l="l" t="t" r="r" b="b"/>
              <a:pathLst>
                <a:path w="1097279" h="1554479">
                  <a:moveTo>
                    <a:pt x="533018" y="0"/>
                  </a:moveTo>
                  <a:lnTo>
                    <a:pt x="477560" y="2102"/>
                  </a:lnTo>
                  <a:lnTo>
                    <a:pt x="423961" y="8404"/>
                  </a:lnTo>
                  <a:lnTo>
                    <a:pt x="372221" y="18900"/>
                  </a:lnTo>
                  <a:lnTo>
                    <a:pt x="322341" y="33584"/>
                  </a:lnTo>
                  <a:lnTo>
                    <a:pt x="274319" y="52450"/>
                  </a:lnTo>
                  <a:lnTo>
                    <a:pt x="229284" y="75051"/>
                  </a:lnTo>
                  <a:lnTo>
                    <a:pt x="188358" y="100944"/>
                  </a:lnTo>
                  <a:lnTo>
                    <a:pt x="151534" y="130129"/>
                  </a:lnTo>
                  <a:lnTo>
                    <a:pt x="118806" y="162605"/>
                  </a:lnTo>
                  <a:lnTo>
                    <a:pt x="90169" y="198374"/>
                  </a:lnTo>
                  <a:lnTo>
                    <a:pt x="66304" y="236762"/>
                  </a:lnTo>
                  <a:lnTo>
                    <a:pt x="47741" y="277248"/>
                  </a:lnTo>
                  <a:lnTo>
                    <a:pt x="34483" y="319824"/>
                  </a:lnTo>
                  <a:lnTo>
                    <a:pt x="26527" y="364485"/>
                  </a:lnTo>
                  <a:lnTo>
                    <a:pt x="23875" y="411225"/>
                  </a:lnTo>
                  <a:lnTo>
                    <a:pt x="373379" y="411225"/>
                  </a:lnTo>
                  <a:lnTo>
                    <a:pt x="376592" y="382345"/>
                  </a:lnTo>
                  <a:lnTo>
                    <a:pt x="386222" y="355917"/>
                  </a:lnTo>
                  <a:lnTo>
                    <a:pt x="424687" y="310514"/>
                  </a:lnTo>
                  <a:lnTo>
                    <a:pt x="480599" y="280114"/>
                  </a:lnTo>
                  <a:lnTo>
                    <a:pt x="545464" y="270001"/>
                  </a:lnTo>
                  <a:lnTo>
                    <a:pt x="585636" y="272954"/>
                  </a:lnTo>
                  <a:lnTo>
                    <a:pt x="651549" y="296576"/>
                  </a:lnTo>
                  <a:lnTo>
                    <a:pt x="697700" y="342584"/>
                  </a:lnTo>
                  <a:lnTo>
                    <a:pt x="720992" y="403596"/>
                  </a:lnTo>
                  <a:lnTo>
                    <a:pt x="723900" y="439293"/>
                  </a:lnTo>
                  <a:lnTo>
                    <a:pt x="719903" y="490238"/>
                  </a:lnTo>
                  <a:lnTo>
                    <a:pt x="707910" y="533345"/>
                  </a:lnTo>
                  <a:lnTo>
                    <a:pt x="687920" y="568615"/>
                  </a:lnTo>
                  <a:lnTo>
                    <a:pt x="659930" y="596047"/>
                  </a:lnTo>
                  <a:lnTo>
                    <a:pt x="623938" y="615641"/>
                  </a:lnTo>
                  <a:lnTo>
                    <a:pt x="579941" y="627398"/>
                  </a:lnTo>
                  <a:lnTo>
                    <a:pt x="527938" y="631317"/>
                  </a:lnTo>
                  <a:lnTo>
                    <a:pt x="362965" y="631317"/>
                  </a:lnTo>
                  <a:lnTo>
                    <a:pt x="362965" y="891921"/>
                  </a:lnTo>
                  <a:lnTo>
                    <a:pt x="533018" y="891921"/>
                  </a:lnTo>
                  <a:lnTo>
                    <a:pt x="580649" y="894919"/>
                  </a:lnTo>
                  <a:lnTo>
                    <a:pt x="622792" y="903906"/>
                  </a:lnTo>
                  <a:lnTo>
                    <a:pt x="659481" y="918870"/>
                  </a:lnTo>
                  <a:lnTo>
                    <a:pt x="715682" y="967797"/>
                  </a:lnTo>
                  <a:lnTo>
                    <a:pt x="733504" y="1004141"/>
                  </a:lnTo>
                  <a:lnTo>
                    <a:pt x="744206" y="1048795"/>
                  </a:lnTo>
                  <a:lnTo>
                    <a:pt x="747776" y="1101725"/>
                  </a:lnTo>
                  <a:lnTo>
                    <a:pt x="744345" y="1139942"/>
                  </a:lnTo>
                  <a:lnTo>
                    <a:pt x="716861" y="1205612"/>
                  </a:lnTo>
                  <a:lnTo>
                    <a:pt x="662997" y="1255545"/>
                  </a:lnTo>
                  <a:lnTo>
                    <a:pt x="589325" y="1281263"/>
                  </a:lnTo>
                  <a:lnTo>
                    <a:pt x="545464" y="1284477"/>
                  </a:lnTo>
                  <a:lnTo>
                    <a:pt x="506126" y="1281308"/>
                  </a:lnTo>
                  <a:lnTo>
                    <a:pt x="437165" y="1255920"/>
                  </a:lnTo>
                  <a:lnTo>
                    <a:pt x="383039" y="1207006"/>
                  </a:lnTo>
                  <a:lnTo>
                    <a:pt x="355036" y="1146756"/>
                  </a:lnTo>
                  <a:lnTo>
                    <a:pt x="351535" y="1113155"/>
                  </a:lnTo>
                  <a:lnTo>
                    <a:pt x="0" y="1113155"/>
                  </a:lnTo>
                  <a:lnTo>
                    <a:pt x="2607" y="1163173"/>
                  </a:lnTo>
                  <a:lnTo>
                    <a:pt x="10432" y="1210973"/>
                  </a:lnTo>
                  <a:lnTo>
                    <a:pt x="23481" y="1256560"/>
                  </a:lnTo>
                  <a:lnTo>
                    <a:pt x="41761" y="1299940"/>
                  </a:lnTo>
                  <a:lnTo>
                    <a:pt x="65277" y="1341120"/>
                  </a:lnTo>
                  <a:lnTo>
                    <a:pt x="93883" y="1379449"/>
                  </a:lnTo>
                  <a:lnTo>
                    <a:pt x="127426" y="1414280"/>
                  </a:lnTo>
                  <a:lnTo>
                    <a:pt x="165907" y="1445617"/>
                  </a:lnTo>
                  <a:lnTo>
                    <a:pt x="209326" y="1473468"/>
                  </a:lnTo>
                  <a:lnTo>
                    <a:pt x="257682" y="1497838"/>
                  </a:lnTo>
                  <a:lnTo>
                    <a:pt x="300629" y="1515130"/>
                  </a:lnTo>
                  <a:lnTo>
                    <a:pt x="344757" y="1529286"/>
                  </a:lnTo>
                  <a:lnTo>
                    <a:pt x="390064" y="1540303"/>
                  </a:lnTo>
                  <a:lnTo>
                    <a:pt x="436546" y="1548177"/>
                  </a:lnTo>
                  <a:lnTo>
                    <a:pt x="484198" y="1552903"/>
                  </a:lnTo>
                  <a:lnTo>
                    <a:pt x="533018" y="1554480"/>
                  </a:lnTo>
                  <a:lnTo>
                    <a:pt x="588071" y="1552979"/>
                  </a:lnTo>
                  <a:lnTo>
                    <a:pt x="640708" y="1548478"/>
                  </a:lnTo>
                  <a:lnTo>
                    <a:pt x="690931" y="1540975"/>
                  </a:lnTo>
                  <a:lnTo>
                    <a:pt x="738743" y="1530472"/>
                  </a:lnTo>
                  <a:lnTo>
                    <a:pt x="784146" y="1516967"/>
                  </a:lnTo>
                  <a:lnTo>
                    <a:pt x="827141" y="1500462"/>
                  </a:lnTo>
                  <a:lnTo>
                    <a:pt x="867731" y="1480956"/>
                  </a:lnTo>
                  <a:lnTo>
                    <a:pt x="905918" y="1458449"/>
                  </a:lnTo>
                  <a:lnTo>
                    <a:pt x="941704" y="1432940"/>
                  </a:lnTo>
                  <a:lnTo>
                    <a:pt x="978180" y="1401330"/>
                  </a:lnTo>
                  <a:lnTo>
                    <a:pt x="1009786" y="1367174"/>
                  </a:lnTo>
                  <a:lnTo>
                    <a:pt x="1036527" y="1330477"/>
                  </a:lnTo>
                  <a:lnTo>
                    <a:pt x="1058402" y="1291240"/>
                  </a:lnTo>
                  <a:lnTo>
                    <a:pt x="1075413" y="1249468"/>
                  </a:lnTo>
                  <a:lnTo>
                    <a:pt x="1087562" y="1205162"/>
                  </a:lnTo>
                  <a:lnTo>
                    <a:pt x="1094850" y="1158326"/>
                  </a:lnTo>
                  <a:lnTo>
                    <a:pt x="1097279" y="1108964"/>
                  </a:lnTo>
                  <a:lnTo>
                    <a:pt x="1094537" y="1058353"/>
                  </a:lnTo>
                  <a:lnTo>
                    <a:pt x="1086315" y="1011078"/>
                  </a:lnTo>
                  <a:lnTo>
                    <a:pt x="1072618" y="967149"/>
                  </a:lnTo>
                  <a:lnTo>
                    <a:pt x="1053453" y="926579"/>
                  </a:lnTo>
                  <a:lnTo>
                    <a:pt x="1028826" y="889381"/>
                  </a:lnTo>
                  <a:lnTo>
                    <a:pt x="999385" y="855672"/>
                  </a:lnTo>
                  <a:lnTo>
                    <a:pt x="965780" y="825572"/>
                  </a:lnTo>
                  <a:lnTo>
                    <a:pt x="928023" y="799093"/>
                  </a:lnTo>
                  <a:lnTo>
                    <a:pt x="886127" y="776247"/>
                  </a:lnTo>
                  <a:lnTo>
                    <a:pt x="840104" y="757047"/>
                  </a:lnTo>
                  <a:lnTo>
                    <a:pt x="883569" y="734109"/>
                  </a:lnTo>
                  <a:lnTo>
                    <a:pt x="922675" y="708575"/>
                  </a:lnTo>
                  <a:lnTo>
                    <a:pt x="957422" y="680438"/>
                  </a:lnTo>
                  <a:lnTo>
                    <a:pt x="987811" y="649692"/>
                  </a:lnTo>
                  <a:lnTo>
                    <a:pt x="1013840" y="616331"/>
                  </a:lnTo>
                  <a:lnTo>
                    <a:pt x="1039917" y="572301"/>
                  </a:lnTo>
                  <a:lnTo>
                    <a:pt x="1058529" y="526891"/>
                  </a:lnTo>
                  <a:lnTo>
                    <a:pt x="1069687" y="480099"/>
                  </a:lnTo>
                  <a:lnTo>
                    <a:pt x="1073403" y="431926"/>
                  </a:lnTo>
                  <a:lnTo>
                    <a:pt x="1070464" y="376153"/>
                  </a:lnTo>
                  <a:lnTo>
                    <a:pt x="1061644" y="323894"/>
                  </a:lnTo>
                  <a:lnTo>
                    <a:pt x="1046941" y="275149"/>
                  </a:lnTo>
                  <a:lnTo>
                    <a:pt x="1026354" y="229919"/>
                  </a:lnTo>
                  <a:lnTo>
                    <a:pt x="999879" y="188203"/>
                  </a:lnTo>
                  <a:lnTo>
                    <a:pt x="967514" y="150002"/>
                  </a:lnTo>
                  <a:lnTo>
                    <a:pt x="929258" y="115315"/>
                  </a:lnTo>
                  <a:lnTo>
                    <a:pt x="891522" y="88300"/>
                  </a:lnTo>
                  <a:lnTo>
                    <a:pt x="850415" y="64883"/>
                  </a:lnTo>
                  <a:lnTo>
                    <a:pt x="805940" y="45063"/>
                  </a:lnTo>
                  <a:lnTo>
                    <a:pt x="758094" y="28844"/>
                  </a:lnTo>
                  <a:lnTo>
                    <a:pt x="706880" y="16227"/>
                  </a:lnTo>
                  <a:lnTo>
                    <a:pt x="652295" y="7213"/>
                  </a:lnTo>
                  <a:lnTo>
                    <a:pt x="594342" y="1803"/>
                  </a:lnTo>
                  <a:lnTo>
                    <a:pt x="533018" y="0"/>
                  </a:lnTo>
                  <a:close/>
                </a:path>
              </a:pathLst>
            </a:custGeom>
            <a:solidFill>
              <a:srgbClr val="52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321040" y="1805939"/>
              <a:ext cx="1097280" cy="1554480"/>
            </a:xfrm>
            <a:custGeom>
              <a:avLst/>
              <a:gdLst/>
              <a:ahLst/>
              <a:cxnLst/>
              <a:rect l="l" t="t" r="r" b="b"/>
              <a:pathLst>
                <a:path w="1097279" h="1554479">
                  <a:moveTo>
                    <a:pt x="533018" y="0"/>
                  </a:moveTo>
                  <a:lnTo>
                    <a:pt x="594342" y="1803"/>
                  </a:lnTo>
                  <a:lnTo>
                    <a:pt x="652295" y="7213"/>
                  </a:lnTo>
                  <a:lnTo>
                    <a:pt x="706880" y="16227"/>
                  </a:lnTo>
                  <a:lnTo>
                    <a:pt x="758094" y="28844"/>
                  </a:lnTo>
                  <a:lnTo>
                    <a:pt x="805940" y="45063"/>
                  </a:lnTo>
                  <a:lnTo>
                    <a:pt x="850415" y="64883"/>
                  </a:lnTo>
                  <a:lnTo>
                    <a:pt x="891522" y="88300"/>
                  </a:lnTo>
                  <a:lnTo>
                    <a:pt x="929258" y="115315"/>
                  </a:lnTo>
                  <a:lnTo>
                    <a:pt x="967514" y="150002"/>
                  </a:lnTo>
                  <a:lnTo>
                    <a:pt x="999879" y="188203"/>
                  </a:lnTo>
                  <a:lnTo>
                    <a:pt x="1026354" y="229919"/>
                  </a:lnTo>
                  <a:lnTo>
                    <a:pt x="1046941" y="275149"/>
                  </a:lnTo>
                  <a:lnTo>
                    <a:pt x="1061644" y="323894"/>
                  </a:lnTo>
                  <a:lnTo>
                    <a:pt x="1070464" y="376153"/>
                  </a:lnTo>
                  <a:lnTo>
                    <a:pt x="1073403" y="431926"/>
                  </a:lnTo>
                  <a:lnTo>
                    <a:pt x="1069687" y="480099"/>
                  </a:lnTo>
                  <a:lnTo>
                    <a:pt x="1058529" y="526891"/>
                  </a:lnTo>
                  <a:lnTo>
                    <a:pt x="1039917" y="572301"/>
                  </a:lnTo>
                  <a:lnTo>
                    <a:pt x="1013840" y="616331"/>
                  </a:lnTo>
                  <a:lnTo>
                    <a:pt x="987811" y="649692"/>
                  </a:lnTo>
                  <a:lnTo>
                    <a:pt x="957422" y="680438"/>
                  </a:lnTo>
                  <a:lnTo>
                    <a:pt x="922675" y="708575"/>
                  </a:lnTo>
                  <a:lnTo>
                    <a:pt x="883569" y="734109"/>
                  </a:lnTo>
                  <a:lnTo>
                    <a:pt x="840104" y="757047"/>
                  </a:lnTo>
                  <a:lnTo>
                    <a:pt x="886127" y="776247"/>
                  </a:lnTo>
                  <a:lnTo>
                    <a:pt x="928023" y="799093"/>
                  </a:lnTo>
                  <a:lnTo>
                    <a:pt x="965780" y="825572"/>
                  </a:lnTo>
                  <a:lnTo>
                    <a:pt x="999385" y="855672"/>
                  </a:lnTo>
                  <a:lnTo>
                    <a:pt x="1028826" y="889381"/>
                  </a:lnTo>
                  <a:lnTo>
                    <a:pt x="1053453" y="926579"/>
                  </a:lnTo>
                  <a:lnTo>
                    <a:pt x="1072618" y="967149"/>
                  </a:lnTo>
                  <a:lnTo>
                    <a:pt x="1086315" y="1011078"/>
                  </a:lnTo>
                  <a:lnTo>
                    <a:pt x="1094537" y="1058353"/>
                  </a:lnTo>
                  <a:lnTo>
                    <a:pt x="1097279" y="1108964"/>
                  </a:lnTo>
                  <a:lnTo>
                    <a:pt x="1094850" y="1158326"/>
                  </a:lnTo>
                  <a:lnTo>
                    <a:pt x="1087562" y="1205162"/>
                  </a:lnTo>
                  <a:lnTo>
                    <a:pt x="1075413" y="1249468"/>
                  </a:lnTo>
                  <a:lnTo>
                    <a:pt x="1058402" y="1291240"/>
                  </a:lnTo>
                  <a:lnTo>
                    <a:pt x="1036527" y="1330477"/>
                  </a:lnTo>
                  <a:lnTo>
                    <a:pt x="1009786" y="1367174"/>
                  </a:lnTo>
                  <a:lnTo>
                    <a:pt x="978180" y="1401330"/>
                  </a:lnTo>
                  <a:lnTo>
                    <a:pt x="941704" y="1432940"/>
                  </a:lnTo>
                  <a:lnTo>
                    <a:pt x="905918" y="1458449"/>
                  </a:lnTo>
                  <a:lnTo>
                    <a:pt x="867731" y="1480956"/>
                  </a:lnTo>
                  <a:lnTo>
                    <a:pt x="827141" y="1500462"/>
                  </a:lnTo>
                  <a:lnTo>
                    <a:pt x="784146" y="1516967"/>
                  </a:lnTo>
                  <a:lnTo>
                    <a:pt x="738743" y="1530472"/>
                  </a:lnTo>
                  <a:lnTo>
                    <a:pt x="690931" y="1540975"/>
                  </a:lnTo>
                  <a:lnTo>
                    <a:pt x="640708" y="1548478"/>
                  </a:lnTo>
                  <a:lnTo>
                    <a:pt x="588071" y="1552979"/>
                  </a:lnTo>
                  <a:lnTo>
                    <a:pt x="533018" y="1554480"/>
                  </a:lnTo>
                  <a:lnTo>
                    <a:pt x="484198" y="1552903"/>
                  </a:lnTo>
                  <a:lnTo>
                    <a:pt x="436546" y="1548177"/>
                  </a:lnTo>
                  <a:lnTo>
                    <a:pt x="390064" y="1540303"/>
                  </a:lnTo>
                  <a:lnTo>
                    <a:pt x="344757" y="1529286"/>
                  </a:lnTo>
                  <a:lnTo>
                    <a:pt x="300629" y="1515130"/>
                  </a:lnTo>
                  <a:lnTo>
                    <a:pt x="257682" y="1497838"/>
                  </a:lnTo>
                  <a:lnTo>
                    <a:pt x="209326" y="1473468"/>
                  </a:lnTo>
                  <a:lnTo>
                    <a:pt x="165907" y="1445617"/>
                  </a:lnTo>
                  <a:lnTo>
                    <a:pt x="127426" y="1414280"/>
                  </a:lnTo>
                  <a:lnTo>
                    <a:pt x="93883" y="1379449"/>
                  </a:lnTo>
                  <a:lnTo>
                    <a:pt x="65277" y="1341120"/>
                  </a:lnTo>
                  <a:lnTo>
                    <a:pt x="41761" y="1299940"/>
                  </a:lnTo>
                  <a:lnTo>
                    <a:pt x="23481" y="1256560"/>
                  </a:lnTo>
                  <a:lnTo>
                    <a:pt x="10432" y="1210973"/>
                  </a:lnTo>
                  <a:lnTo>
                    <a:pt x="2607" y="1163173"/>
                  </a:lnTo>
                  <a:lnTo>
                    <a:pt x="0" y="1113155"/>
                  </a:lnTo>
                  <a:lnTo>
                    <a:pt x="351535" y="1113155"/>
                  </a:lnTo>
                  <a:lnTo>
                    <a:pt x="355036" y="1146756"/>
                  </a:lnTo>
                  <a:lnTo>
                    <a:pt x="365537" y="1178036"/>
                  </a:lnTo>
                  <a:lnTo>
                    <a:pt x="407542" y="1233677"/>
                  </a:lnTo>
                  <a:lnTo>
                    <a:pt x="470026" y="1271793"/>
                  </a:lnTo>
                  <a:lnTo>
                    <a:pt x="545464" y="1284477"/>
                  </a:lnTo>
                  <a:lnTo>
                    <a:pt x="589325" y="1281263"/>
                  </a:lnTo>
                  <a:lnTo>
                    <a:pt x="628507" y="1271619"/>
                  </a:lnTo>
                  <a:lnTo>
                    <a:pt x="692784" y="1233043"/>
                  </a:lnTo>
                  <a:lnTo>
                    <a:pt x="734044" y="1174575"/>
                  </a:lnTo>
                  <a:lnTo>
                    <a:pt x="747776" y="1101725"/>
                  </a:lnTo>
                  <a:lnTo>
                    <a:pt x="744206" y="1048795"/>
                  </a:lnTo>
                  <a:lnTo>
                    <a:pt x="733504" y="1004141"/>
                  </a:lnTo>
                  <a:lnTo>
                    <a:pt x="715682" y="967797"/>
                  </a:lnTo>
                  <a:lnTo>
                    <a:pt x="659481" y="918870"/>
                  </a:lnTo>
                  <a:lnTo>
                    <a:pt x="622792" y="903906"/>
                  </a:lnTo>
                  <a:lnTo>
                    <a:pt x="580649" y="894919"/>
                  </a:lnTo>
                  <a:lnTo>
                    <a:pt x="533018" y="891921"/>
                  </a:lnTo>
                  <a:lnTo>
                    <a:pt x="362965" y="891921"/>
                  </a:lnTo>
                  <a:lnTo>
                    <a:pt x="362965" y="631317"/>
                  </a:lnTo>
                  <a:lnTo>
                    <a:pt x="527938" y="631317"/>
                  </a:lnTo>
                  <a:lnTo>
                    <a:pt x="579941" y="627398"/>
                  </a:lnTo>
                  <a:lnTo>
                    <a:pt x="623938" y="615641"/>
                  </a:lnTo>
                  <a:lnTo>
                    <a:pt x="659930" y="596047"/>
                  </a:lnTo>
                  <a:lnTo>
                    <a:pt x="687920" y="568615"/>
                  </a:lnTo>
                  <a:lnTo>
                    <a:pt x="707910" y="533345"/>
                  </a:lnTo>
                  <a:lnTo>
                    <a:pt x="719903" y="490238"/>
                  </a:lnTo>
                  <a:lnTo>
                    <a:pt x="723900" y="439293"/>
                  </a:lnTo>
                  <a:lnTo>
                    <a:pt x="720992" y="403596"/>
                  </a:lnTo>
                  <a:lnTo>
                    <a:pt x="697700" y="342584"/>
                  </a:lnTo>
                  <a:lnTo>
                    <a:pt x="651549" y="296576"/>
                  </a:lnTo>
                  <a:lnTo>
                    <a:pt x="585636" y="272954"/>
                  </a:lnTo>
                  <a:lnTo>
                    <a:pt x="545464" y="270001"/>
                  </a:lnTo>
                  <a:lnTo>
                    <a:pt x="511913" y="272528"/>
                  </a:lnTo>
                  <a:lnTo>
                    <a:pt x="451524" y="292772"/>
                  </a:lnTo>
                  <a:lnTo>
                    <a:pt x="402258" y="331966"/>
                  </a:lnTo>
                  <a:lnTo>
                    <a:pt x="376592" y="382345"/>
                  </a:lnTo>
                  <a:lnTo>
                    <a:pt x="373379" y="411225"/>
                  </a:lnTo>
                  <a:lnTo>
                    <a:pt x="23875" y="411225"/>
                  </a:lnTo>
                  <a:lnTo>
                    <a:pt x="26527" y="364485"/>
                  </a:lnTo>
                  <a:lnTo>
                    <a:pt x="34483" y="319824"/>
                  </a:lnTo>
                  <a:lnTo>
                    <a:pt x="47741" y="277248"/>
                  </a:lnTo>
                  <a:lnTo>
                    <a:pt x="66304" y="236762"/>
                  </a:lnTo>
                  <a:lnTo>
                    <a:pt x="90169" y="198374"/>
                  </a:lnTo>
                  <a:lnTo>
                    <a:pt x="118806" y="162605"/>
                  </a:lnTo>
                  <a:lnTo>
                    <a:pt x="151534" y="130129"/>
                  </a:lnTo>
                  <a:lnTo>
                    <a:pt x="188358" y="100944"/>
                  </a:lnTo>
                  <a:lnTo>
                    <a:pt x="229284" y="75051"/>
                  </a:lnTo>
                  <a:lnTo>
                    <a:pt x="274319" y="52450"/>
                  </a:lnTo>
                  <a:lnTo>
                    <a:pt x="322341" y="33584"/>
                  </a:lnTo>
                  <a:lnTo>
                    <a:pt x="372221" y="18900"/>
                  </a:lnTo>
                  <a:lnTo>
                    <a:pt x="423961" y="8404"/>
                  </a:lnTo>
                  <a:lnTo>
                    <a:pt x="477560" y="2102"/>
                  </a:lnTo>
                  <a:lnTo>
                    <a:pt x="533018" y="0"/>
                  </a:lnTo>
                  <a:close/>
                </a:path>
              </a:pathLst>
            </a:custGeom>
            <a:ln w="101599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8361680" y="4681220"/>
            <a:ext cx="1186180" cy="1653539"/>
            <a:chOff x="8361680" y="4681220"/>
            <a:chExt cx="1186180" cy="1653539"/>
          </a:xfrm>
        </p:grpSpPr>
        <p:sp>
          <p:nvSpPr>
            <p:cNvPr id="65" name="object 65"/>
            <p:cNvSpPr/>
            <p:nvPr/>
          </p:nvSpPr>
          <p:spPr>
            <a:xfrm>
              <a:off x="8412480" y="4732020"/>
              <a:ext cx="1084580" cy="1551940"/>
            </a:xfrm>
            <a:custGeom>
              <a:avLst/>
              <a:gdLst/>
              <a:ahLst/>
              <a:cxnLst/>
              <a:rect l="l" t="t" r="r" b="b"/>
              <a:pathLst>
                <a:path w="1084579" h="1551939">
                  <a:moveTo>
                    <a:pt x="850265" y="0"/>
                  </a:moveTo>
                  <a:lnTo>
                    <a:pt x="797305" y="0"/>
                  </a:lnTo>
                  <a:lnTo>
                    <a:pt x="747592" y="1307"/>
                  </a:lnTo>
                  <a:lnTo>
                    <a:pt x="698869" y="5229"/>
                  </a:lnTo>
                  <a:lnTo>
                    <a:pt x="651138" y="11763"/>
                  </a:lnTo>
                  <a:lnTo>
                    <a:pt x="604401" y="20910"/>
                  </a:lnTo>
                  <a:lnTo>
                    <a:pt x="558660" y="32668"/>
                  </a:lnTo>
                  <a:lnTo>
                    <a:pt x="513917" y="47037"/>
                  </a:lnTo>
                  <a:lnTo>
                    <a:pt x="470174" y="64014"/>
                  </a:lnTo>
                  <a:lnTo>
                    <a:pt x="427434" y="83599"/>
                  </a:lnTo>
                  <a:lnTo>
                    <a:pt x="385699" y="105790"/>
                  </a:lnTo>
                  <a:lnTo>
                    <a:pt x="340645" y="133478"/>
                  </a:lnTo>
                  <a:lnTo>
                    <a:pt x="298261" y="163679"/>
                  </a:lnTo>
                  <a:lnTo>
                    <a:pt x="258546" y="196391"/>
                  </a:lnTo>
                  <a:lnTo>
                    <a:pt x="221503" y="231616"/>
                  </a:lnTo>
                  <a:lnTo>
                    <a:pt x="187133" y="269353"/>
                  </a:lnTo>
                  <a:lnTo>
                    <a:pt x="155438" y="309602"/>
                  </a:lnTo>
                  <a:lnTo>
                    <a:pt x="126418" y="352363"/>
                  </a:lnTo>
                  <a:lnTo>
                    <a:pt x="100075" y="397636"/>
                  </a:lnTo>
                  <a:lnTo>
                    <a:pt x="79083" y="439541"/>
                  </a:lnTo>
                  <a:lnTo>
                    <a:pt x="60556" y="482620"/>
                  </a:lnTo>
                  <a:lnTo>
                    <a:pt x="44497" y="526871"/>
                  </a:lnTo>
                  <a:lnTo>
                    <a:pt x="30880" y="572393"/>
                  </a:lnTo>
                  <a:lnTo>
                    <a:pt x="19782" y="618879"/>
                  </a:lnTo>
                  <a:lnTo>
                    <a:pt x="11128" y="666632"/>
                  </a:lnTo>
                  <a:lnTo>
                    <a:pt x="4946" y="715549"/>
                  </a:lnTo>
                  <a:lnTo>
                    <a:pt x="1236" y="765626"/>
                  </a:lnTo>
                  <a:lnTo>
                    <a:pt x="52" y="814704"/>
                  </a:lnTo>
                  <a:lnTo>
                    <a:pt x="0" y="956868"/>
                  </a:lnTo>
                  <a:lnTo>
                    <a:pt x="2594" y="1014810"/>
                  </a:lnTo>
                  <a:lnTo>
                    <a:pt x="8984" y="1070448"/>
                  </a:lnTo>
                  <a:lnTo>
                    <a:pt x="19176" y="1123783"/>
                  </a:lnTo>
                  <a:lnTo>
                    <a:pt x="33179" y="1174813"/>
                  </a:lnTo>
                  <a:lnTo>
                    <a:pt x="50999" y="1223540"/>
                  </a:lnTo>
                  <a:lnTo>
                    <a:pt x="72644" y="1269961"/>
                  </a:lnTo>
                  <a:lnTo>
                    <a:pt x="97694" y="1313488"/>
                  </a:lnTo>
                  <a:lnTo>
                    <a:pt x="125857" y="1353528"/>
                  </a:lnTo>
                  <a:lnTo>
                    <a:pt x="157130" y="1390084"/>
                  </a:lnTo>
                  <a:lnTo>
                    <a:pt x="191516" y="1423156"/>
                  </a:lnTo>
                  <a:lnTo>
                    <a:pt x="229012" y="1452745"/>
                  </a:lnTo>
                  <a:lnTo>
                    <a:pt x="269621" y="1478851"/>
                  </a:lnTo>
                  <a:lnTo>
                    <a:pt x="312736" y="1501185"/>
                  </a:lnTo>
                  <a:lnTo>
                    <a:pt x="357754" y="1519458"/>
                  </a:lnTo>
                  <a:lnTo>
                    <a:pt x="404669" y="1533669"/>
                  </a:lnTo>
                  <a:lnTo>
                    <a:pt x="453479" y="1543819"/>
                  </a:lnTo>
                  <a:lnTo>
                    <a:pt x="504180" y="1549910"/>
                  </a:lnTo>
                  <a:lnTo>
                    <a:pt x="556768" y="1551939"/>
                  </a:lnTo>
                  <a:lnTo>
                    <a:pt x="605493" y="1550053"/>
                  </a:lnTo>
                  <a:lnTo>
                    <a:pt x="652737" y="1544395"/>
                  </a:lnTo>
                  <a:lnTo>
                    <a:pt x="698500" y="1534964"/>
                  </a:lnTo>
                  <a:lnTo>
                    <a:pt x="742780" y="1521761"/>
                  </a:lnTo>
                  <a:lnTo>
                    <a:pt x="785579" y="1504783"/>
                  </a:lnTo>
                  <a:lnTo>
                    <a:pt x="826897" y="1484033"/>
                  </a:lnTo>
                  <a:lnTo>
                    <a:pt x="873500" y="1454780"/>
                  </a:lnTo>
                  <a:lnTo>
                    <a:pt x="915776" y="1421336"/>
                  </a:lnTo>
                  <a:lnTo>
                    <a:pt x="953724" y="1383703"/>
                  </a:lnTo>
                  <a:lnTo>
                    <a:pt x="987343" y="1341880"/>
                  </a:lnTo>
                  <a:lnTo>
                    <a:pt x="1016635" y="1295869"/>
                  </a:lnTo>
                  <a:lnTo>
                    <a:pt x="1023358" y="1282395"/>
                  </a:lnTo>
                  <a:lnTo>
                    <a:pt x="547497" y="1282395"/>
                  </a:lnTo>
                  <a:lnTo>
                    <a:pt x="505916" y="1278877"/>
                  </a:lnTo>
                  <a:lnTo>
                    <a:pt x="469227" y="1268323"/>
                  </a:lnTo>
                  <a:lnTo>
                    <a:pt x="410525" y="1226108"/>
                  </a:lnTo>
                  <a:lnTo>
                    <a:pt x="388511" y="1194447"/>
                  </a:lnTo>
                  <a:lnTo>
                    <a:pt x="371390" y="1155750"/>
                  </a:lnTo>
                  <a:lnTo>
                    <a:pt x="359160" y="1110018"/>
                  </a:lnTo>
                  <a:lnTo>
                    <a:pt x="351822" y="1057249"/>
                  </a:lnTo>
                  <a:lnTo>
                    <a:pt x="349376" y="997445"/>
                  </a:lnTo>
                  <a:lnTo>
                    <a:pt x="349376" y="893178"/>
                  </a:lnTo>
                  <a:lnTo>
                    <a:pt x="378206" y="850331"/>
                  </a:lnTo>
                  <a:lnTo>
                    <a:pt x="418846" y="814704"/>
                  </a:lnTo>
                  <a:lnTo>
                    <a:pt x="471233" y="790701"/>
                  </a:lnTo>
                  <a:lnTo>
                    <a:pt x="535051" y="782700"/>
                  </a:lnTo>
                  <a:lnTo>
                    <a:pt x="1041602" y="782700"/>
                  </a:lnTo>
                  <a:lnTo>
                    <a:pt x="1039218" y="776053"/>
                  </a:lnTo>
                  <a:lnTo>
                    <a:pt x="1019268" y="733317"/>
                  </a:lnTo>
                  <a:lnTo>
                    <a:pt x="995695" y="693369"/>
                  </a:lnTo>
                  <a:lnTo>
                    <a:pt x="968501" y="656208"/>
                  </a:lnTo>
                  <a:lnTo>
                    <a:pt x="943795" y="629284"/>
                  </a:lnTo>
                  <a:lnTo>
                    <a:pt x="357759" y="629284"/>
                  </a:lnTo>
                  <a:lnTo>
                    <a:pt x="370109" y="575681"/>
                  </a:lnTo>
                  <a:lnTo>
                    <a:pt x="387853" y="526128"/>
                  </a:lnTo>
                  <a:lnTo>
                    <a:pt x="410987" y="480631"/>
                  </a:lnTo>
                  <a:lnTo>
                    <a:pt x="439509" y="439198"/>
                  </a:lnTo>
                  <a:lnTo>
                    <a:pt x="473414" y="401837"/>
                  </a:lnTo>
                  <a:lnTo>
                    <a:pt x="512699" y="368553"/>
                  </a:lnTo>
                  <a:lnTo>
                    <a:pt x="550153" y="343640"/>
                  </a:lnTo>
                  <a:lnTo>
                    <a:pt x="590454" y="322566"/>
                  </a:lnTo>
                  <a:lnTo>
                    <a:pt x="633600" y="305329"/>
                  </a:lnTo>
                  <a:lnTo>
                    <a:pt x="679592" y="291925"/>
                  </a:lnTo>
                  <a:lnTo>
                    <a:pt x="728430" y="282355"/>
                  </a:lnTo>
                  <a:lnTo>
                    <a:pt x="780114" y="276614"/>
                  </a:lnTo>
                  <a:lnTo>
                    <a:pt x="834644" y="274700"/>
                  </a:lnTo>
                  <a:lnTo>
                    <a:pt x="850265" y="274700"/>
                  </a:lnTo>
                  <a:lnTo>
                    <a:pt x="850265" y="0"/>
                  </a:lnTo>
                  <a:close/>
                </a:path>
                <a:path w="1084579" h="1551939">
                  <a:moveTo>
                    <a:pt x="1041602" y="782700"/>
                  </a:moveTo>
                  <a:lnTo>
                    <a:pt x="535051" y="782700"/>
                  </a:lnTo>
                  <a:lnTo>
                    <a:pt x="577887" y="787058"/>
                  </a:lnTo>
                  <a:lnTo>
                    <a:pt x="616283" y="800131"/>
                  </a:lnTo>
                  <a:lnTo>
                    <a:pt x="650226" y="821920"/>
                  </a:lnTo>
                  <a:lnTo>
                    <a:pt x="679703" y="852423"/>
                  </a:lnTo>
                  <a:lnTo>
                    <a:pt x="703520" y="889799"/>
                  </a:lnTo>
                  <a:lnTo>
                    <a:pt x="720502" y="932280"/>
                  </a:lnTo>
                  <a:lnTo>
                    <a:pt x="730674" y="979863"/>
                  </a:lnTo>
                  <a:lnTo>
                    <a:pt x="734060" y="1032548"/>
                  </a:lnTo>
                  <a:lnTo>
                    <a:pt x="730726" y="1083973"/>
                  </a:lnTo>
                  <a:lnTo>
                    <a:pt x="720725" y="1130884"/>
                  </a:lnTo>
                  <a:lnTo>
                    <a:pt x="704056" y="1173279"/>
                  </a:lnTo>
                  <a:lnTo>
                    <a:pt x="680720" y="1211160"/>
                  </a:lnTo>
                  <a:lnTo>
                    <a:pt x="652385" y="1242324"/>
                  </a:lnTo>
                  <a:lnTo>
                    <a:pt x="620728" y="1264585"/>
                  </a:lnTo>
                  <a:lnTo>
                    <a:pt x="547497" y="1282395"/>
                  </a:lnTo>
                  <a:lnTo>
                    <a:pt x="1023358" y="1282395"/>
                  </a:lnTo>
                  <a:lnTo>
                    <a:pt x="1041111" y="1246817"/>
                  </a:lnTo>
                  <a:lnTo>
                    <a:pt x="1060138" y="1195854"/>
                  </a:lnTo>
                  <a:lnTo>
                    <a:pt x="1073720" y="1142983"/>
                  </a:lnTo>
                  <a:lnTo>
                    <a:pt x="1081866" y="1088204"/>
                  </a:lnTo>
                  <a:lnTo>
                    <a:pt x="1084579" y="1031519"/>
                  </a:lnTo>
                  <a:lnTo>
                    <a:pt x="1082764" y="974856"/>
                  </a:lnTo>
                  <a:lnTo>
                    <a:pt x="1077319" y="920977"/>
                  </a:lnTo>
                  <a:lnTo>
                    <a:pt x="1068245" y="869884"/>
                  </a:lnTo>
                  <a:lnTo>
                    <a:pt x="1055544" y="821575"/>
                  </a:lnTo>
                  <a:lnTo>
                    <a:pt x="1041602" y="782700"/>
                  </a:lnTo>
                  <a:close/>
                </a:path>
                <a:path w="1084579" h="1551939">
                  <a:moveTo>
                    <a:pt x="656336" y="513206"/>
                  </a:moveTo>
                  <a:lnTo>
                    <a:pt x="606059" y="515571"/>
                  </a:lnTo>
                  <a:lnTo>
                    <a:pt x="558320" y="522667"/>
                  </a:lnTo>
                  <a:lnTo>
                    <a:pt x="513121" y="534500"/>
                  </a:lnTo>
                  <a:lnTo>
                    <a:pt x="470462" y="551074"/>
                  </a:lnTo>
                  <a:lnTo>
                    <a:pt x="430348" y="572393"/>
                  </a:lnTo>
                  <a:lnTo>
                    <a:pt x="392779" y="598462"/>
                  </a:lnTo>
                  <a:lnTo>
                    <a:pt x="357759" y="629284"/>
                  </a:lnTo>
                  <a:lnTo>
                    <a:pt x="943795" y="629284"/>
                  </a:lnTo>
                  <a:lnTo>
                    <a:pt x="895595" y="586148"/>
                  </a:lnTo>
                  <a:lnTo>
                    <a:pt x="854261" y="559883"/>
                  </a:lnTo>
                  <a:lnTo>
                    <a:pt x="809671" y="539459"/>
                  </a:lnTo>
                  <a:lnTo>
                    <a:pt x="761821" y="524873"/>
                  </a:lnTo>
                  <a:lnTo>
                    <a:pt x="710710" y="516123"/>
                  </a:lnTo>
                  <a:lnTo>
                    <a:pt x="656336" y="513206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12480" y="4732020"/>
              <a:ext cx="1084580" cy="1551940"/>
            </a:xfrm>
            <a:custGeom>
              <a:avLst/>
              <a:gdLst/>
              <a:ahLst/>
              <a:cxnLst/>
              <a:rect l="l" t="t" r="r" b="b"/>
              <a:pathLst>
                <a:path w="1084579" h="1551939">
                  <a:moveTo>
                    <a:pt x="797305" y="0"/>
                  </a:moveTo>
                  <a:lnTo>
                    <a:pt x="850265" y="0"/>
                  </a:lnTo>
                  <a:lnTo>
                    <a:pt x="850265" y="274700"/>
                  </a:lnTo>
                  <a:lnTo>
                    <a:pt x="834644" y="274700"/>
                  </a:lnTo>
                  <a:lnTo>
                    <a:pt x="780114" y="276614"/>
                  </a:lnTo>
                  <a:lnTo>
                    <a:pt x="728430" y="282355"/>
                  </a:lnTo>
                  <a:lnTo>
                    <a:pt x="679592" y="291925"/>
                  </a:lnTo>
                  <a:lnTo>
                    <a:pt x="633600" y="305329"/>
                  </a:lnTo>
                  <a:lnTo>
                    <a:pt x="590454" y="322566"/>
                  </a:lnTo>
                  <a:lnTo>
                    <a:pt x="550153" y="343640"/>
                  </a:lnTo>
                  <a:lnTo>
                    <a:pt x="512699" y="368553"/>
                  </a:lnTo>
                  <a:lnTo>
                    <a:pt x="473414" y="401837"/>
                  </a:lnTo>
                  <a:lnTo>
                    <a:pt x="439509" y="439198"/>
                  </a:lnTo>
                  <a:lnTo>
                    <a:pt x="410987" y="480631"/>
                  </a:lnTo>
                  <a:lnTo>
                    <a:pt x="387853" y="526128"/>
                  </a:lnTo>
                  <a:lnTo>
                    <a:pt x="370109" y="575681"/>
                  </a:lnTo>
                  <a:lnTo>
                    <a:pt x="357759" y="629284"/>
                  </a:lnTo>
                  <a:lnTo>
                    <a:pt x="392779" y="598462"/>
                  </a:lnTo>
                  <a:lnTo>
                    <a:pt x="430348" y="572393"/>
                  </a:lnTo>
                  <a:lnTo>
                    <a:pt x="470462" y="551074"/>
                  </a:lnTo>
                  <a:lnTo>
                    <a:pt x="513121" y="534500"/>
                  </a:lnTo>
                  <a:lnTo>
                    <a:pt x="558320" y="522667"/>
                  </a:lnTo>
                  <a:lnTo>
                    <a:pt x="606059" y="515571"/>
                  </a:lnTo>
                  <a:lnTo>
                    <a:pt x="656336" y="513206"/>
                  </a:lnTo>
                  <a:lnTo>
                    <a:pt x="710710" y="516123"/>
                  </a:lnTo>
                  <a:lnTo>
                    <a:pt x="761821" y="524873"/>
                  </a:lnTo>
                  <a:lnTo>
                    <a:pt x="809671" y="539459"/>
                  </a:lnTo>
                  <a:lnTo>
                    <a:pt x="854261" y="559883"/>
                  </a:lnTo>
                  <a:lnTo>
                    <a:pt x="895595" y="586148"/>
                  </a:lnTo>
                  <a:lnTo>
                    <a:pt x="933675" y="618256"/>
                  </a:lnTo>
                  <a:lnTo>
                    <a:pt x="968501" y="656208"/>
                  </a:lnTo>
                  <a:lnTo>
                    <a:pt x="995695" y="693369"/>
                  </a:lnTo>
                  <a:lnTo>
                    <a:pt x="1019268" y="733317"/>
                  </a:lnTo>
                  <a:lnTo>
                    <a:pt x="1039218" y="776053"/>
                  </a:lnTo>
                  <a:lnTo>
                    <a:pt x="1055544" y="821575"/>
                  </a:lnTo>
                  <a:lnTo>
                    <a:pt x="1068245" y="869884"/>
                  </a:lnTo>
                  <a:lnTo>
                    <a:pt x="1077319" y="920977"/>
                  </a:lnTo>
                  <a:lnTo>
                    <a:pt x="1082764" y="974856"/>
                  </a:lnTo>
                  <a:lnTo>
                    <a:pt x="1084579" y="1031519"/>
                  </a:lnTo>
                  <a:lnTo>
                    <a:pt x="1081866" y="1088204"/>
                  </a:lnTo>
                  <a:lnTo>
                    <a:pt x="1073720" y="1142983"/>
                  </a:lnTo>
                  <a:lnTo>
                    <a:pt x="1060138" y="1195854"/>
                  </a:lnTo>
                  <a:lnTo>
                    <a:pt x="1041111" y="1246817"/>
                  </a:lnTo>
                  <a:lnTo>
                    <a:pt x="1016635" y="1295869"/>
                  </a:lnTo>
                  <a:lnTo>
                    <a:pt x="987343" y="1341880"/>
                  </a:lnTo>
                  <a:lnTo>
                    <a:pt x="953724" y="1383703"/>
                  </a:lnTo>
                  <a:lnTo>
                    <a:pt x="915776" y="1421336"/>
                  </a:lnTo>
                  <a:lnTo>
                    <a:pt x="873500" y="1454780"/>
                  </a:lnTo>
                  <a:lnTo>
                    <a:pt x="826897" y="1484033"/>
                  </a:lnTo>
                  <a:lnTo>
                    <a:pt x="785579" y="1504783"/>
                  </a:lnTo>
                  <a:lnTo>
                    <a:pt x="742780" y="1521761"/>
                  </a:lnTo>
                  <a:lnTo>
                    <a:pt x="698500" y="1534964"/>
                  </a:lnTo>
                  <a:lnTo>
                    <a:pt x="652737" y="1544395"/>
                  </a:lnTo>
                  <a:lnTo>
                    <a:pt x="605493" y="1550053"/>
                  </a:lnTo>
                  <a:lnTo>
                    <a:pt x="556768" y="1551939"/>
                  </a:lnTo>
                  <a:lnTo>
                    <a:pt x="504180" y="1549910"/>
                  </a:lnTo>
                  <a:lnTo>
                    <a:pt x="453479" y="1543819"/>
                  </a:lnTo>
                  <a:lnTo>
                    <a:pt x="404669" y="1533669"/>
                  </a:lnTo>
                  <a:lnTo>
                    <a:pt x="357754" y="1519458"/>
                  </a:lnTo>
                  <a:lnTo>
                    <a:pt x="312736" y="1501185"/>
                  </a:lnTo>
                  <a:lnTo>
                    <a:pt x="269621" y="1478851"/>
                  </a:lnTo>
                  <a:lnTo>
                    <a:pt x="229012" y="1452745"/>
                  </a:lnTo>
                  <a:lnTo>
                    <a:pt x="191516" y="1423156"/>
                  </a:lnTo>
                  <a:lnTo>
                    <a:pt x="157130" y="1390084"/>
                  </a:lnTo>
                  <a:lnTo>
                    <a:pt x="125857" y="1353528"/>
                  </a:lnTo>
                  <a:lnTo>
                    <a:pt x="97694" y="1313488"/>
                  </a:lnTo>
                  <a:lnTo>
                    <a:pt x="72644" y="1269961"/>
                  </a:lnTo>
                  <a:lnTo>
                    <a:pt x="50999" y="1223540"/>
                  </a:lnTo>
                  <a:lnTo>
                    <a:pt x="33179" y="1174813"/>
                  </a:lnTo>
                  <a:lnTo>
                    <a:pt x="19176" y="1123783"/>
                  </a:lnTo>
                  <a:lnTo>
                    <a:pt x="8984" y="1070448"/>
                  </a:lnTo>
                  <a:lnTo>
                    <a:pt x="2594" y="1014810"/>
                  </a:lnTo>
                  <a:lnTo>
                    <a:pt x="0" y="956868"/>
                  </a:lnTo>
                  <a:lnTo>
                    <a:pt x="0" y="816863"/>
                  </a:lnTo>
                  <a:lnTo>
                    <a:pt x="1236" y="765626"/>
                  </a:lnTo>
                  <a:lnTo>
                    <a:pt x="4946" y="715549"/>
                  </a:lnTo>
                  <a:lnTo>
                    <a:pt x="11128" y="666632"/>
                  </a:lnTo>
                  <a:lnTo>
                    <a:pt x="19782" y="618879"/>
                  </a:lnTo>
                  <a:lnTo>
                    <a:pt x="30905" y="572291"/>
                  </a:lnTo>
                  <a:lnTo>
                    <a:pt x="44497" y="526871"/>
                  </a:lnTo>
                  <a:lnTo>
                    <a:pt x="60556" y="482620"/>
                  </a:lnTo>
                  <a:lnTo>
                    <a:pt x="79083" y="439541"/>
                  </a:lnTo>
                  <a:lnTo>
                    <a:pt x="100075" y="397636"/>
                  </a:lnTo>
                  <a:lnTo>
                    <a:pt x="126418" y="352363"/>
                  </a:lnTo>
                  <a:lnTo>
                    <a:pt x="155438" y="309602"/>
                  </a:lnTo>
                  <a:lnTo>
                    <a:pt x="187133" y="269353"/>
                  </a:lnTo>
                  <a:lnTo>
                    <a:pt x="221503" y="231616"/>
                  </a:lnTo>
                  <a:lnTo>
                    <a:pt x="258546" y="196391"/>
                  </a:lnTo>
                  <a:lnTo>
                    <a:pt x="298261" y="163679"/>
                  </a:lnTo>
                  <a:lnTo>
                    <a:pt x="340645" y="133478"/>
                  </a:lnTo>
                  <a:lnTo>
                    <a:pt x="385699" y="105790"/>
                  </a:lnTo>
                  <a:lnTo>
                    <a:pt x="427434" y="83599"/>
                  </a:lnTo>
                  <a:lnTo>
                    <a:pt x="470174" y="64014"/>
                  </a:lnTo>
                  <a:lnTo>
                    <a:pt x="513917" y="47037"/>
                  </a:lnTo>
                  <a:lnTo>
                    <a:pt x="558660" y="32668"/>
                  </a:lnTo>
                  <a:lnTo>
                    <a:pt x="604401" y="20910"/>
                  </a:lnTo>
                  <a:lnTo>
                    <a:pt x="651138" y="11763"/>
                  </a:lnTo>
                  <a:lnTo>
                    <a:pt x="698869" y="5229"/>
                  </a:lnTo>
                  <a:lnTo>
                    <a:pt x="747592" y="1307"/>
                  </a:lnTo>
                  <a:lnTo>
                    <a:pt x="797305" y="0"/>
                  </a:lnTo>
                  <a:close/>
                </a:path>
                <a:path w="1084579" h="1551939">
                  <a:moveTo>
                    <a:pt x="535051" y="782700"/>
                  </a:moveTo>
                  <a:lnTo>
                    <a:pt x="471233" y="790701"/>
                  </a:lnTo>
                  <a:lnTo>
                    <a:pt x="418846" y="814704"/>
                  </a:lnTo>
                  <a:lnTo>
                    <a:pt x="378206" y="850331"/>
                  </a:lnTo>
                  <a:lnTo>
                    <a:pt x="349376" y="893178"/>
                  </a:lnTo>
                  <a:lnTo>
                    <a:pt x="349376" y="997445"/>
                  </a:lnTo>
                  <a:lnTo>
                    <a:pt x="351822" y="1057249"/>
                  </a:lnTo>
                  <a:lnTo>
                    <a:pt x="359160" y="1110018"/>
                  </a:lnTo>
                  <a:lnTo>
                    <a:pt x="371390" y="1155750"/>
                  </a:lnTo>
                  <a:lnTo>
                    <a:pt x="388511" y="1194447"/>
                  </a:lnTo>
                  <a:lnTo>
                    <a:pt x="410525" y="1226108"/>
                  </a:lnTo>
                  <a:lnTo>
                    <a:pt x="469227" y="1268323"/>
                  </a:lnTo>
                  <a:lnTo>
                    <a:pt x="505916" y="1278877"/>
                  </a:lnTo>
                  <a:lnTo>
                    <a:pt x="547497" y="1282395"/>
                  </a:lnTo>
                  <a:lnTo>
                    <a:pt x="585761" y="1277942"/>
                  </a:lnTo>
                  <a:lnTo>
                    <a:pt x="652385" y="1242324"/>
                  </a:lnTo>
                  <a:lnTo>
                    <a:pt x="680720" y="1211160"/>
                  </a:lnTo>
                  <a:lnTo>
                    <a:pt x="704056" y="1173279"/>
                  </a:lnTo>
                  <a:lnTo>
                    <a:pt x="720725" y="1130884"/>
                  </a:lnTo>
                  <a:lnTo>
                    <a:pt x="730726" y="1083973"/>
                  </a:lnTo>
                  <a:lnTo>
                    <a:pt x="734060" y="1032548"/>
                  </a:lnTo>
                  <a:lnTo>
                    <a:pt x="730674" y="979863"/>
                  </a:lnTo>
                  <a:lnTo>
                    <a:pt x="720502" y="932280"/>
                  </a:lnTo>
                  <a:lnTo>
                    <a:pt x="703520" y="889799"/>
                  </a:lnTo>
                  <a:lnTo>
                    <a:pt x="679703" y="852423"/>
                  </a:lnTo>
                  <a:lnTo>
                    <a:pt x="650226" y="821920"/>
                  </a:lnTo>
                  <a:lnTo>
                    <a:pt x="616283" y="800131"/>
                  </a:lnTo>
                  <a:lnTo>
                    <a:pt x="577887" y="787058"/>
                  </a:lnTo>
                  <a:lnTo>
                    <a:pt x="535051" y="78270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4544059" y="4704079"/>
            <a:ext cx="1155700" cy="1630680"/>
            <a:chOff x="4544059" y="4704079"/>
            <a:chExt cx="1155700" cy="1630680"/>
          </a:xfrm>
        </p:grpSpPr>
        <p:sp>
          <p:nvSpPr>
            <p:cNvPr id="68" name="object 68"/>
            <p:cNvSpPr/>
            <p:nvPr/>
          </p:nvSpPr>
          <p:spPr>
            <a:xfrm>
              <a:off x="4594859" y="4754879"/>
              <a:ext cx="1054100" cy="1529080"/>
            </a:xfrm>
            <a:custGeom>
              <a:avLst/>
              <a:gdLst/>
              <a:ahLst/>
              <a:cxnLst/>
              <a:rect l="l" t="t" r="r" b="b"/>
              <a:pathLst>
                <a:path w="1054100" h="1529079">
                  <a:moveTo>
                    <a:pt x="1003300" y="0"/>
                  </a:moveTo>
                  <a:lnTo>
                    <a:pt x="121285" y="0"/>
                  </a:lnTo>
                  <a:lnTo>
                    <a:pt x="29082" y="771525"/>
                  </a:lnTo>
                  <a:lnTo>
                    <a:pt x="306831" y="836891"/>
                  </a:lnTo>
                  <a:lnTo>
                    <a:pt x="340739" y="802502"/>
                  </a:lnTo>
                  <a:lnTo>
                    <a:pt x="382444" y="777949"/>
                  </a:lnTo>
                  <a:lnTo>
                    <a:pt x="431936" y="763223"/>
                  </a:lnTo>
                  <a:lnTo>
                    <a:pt x="489203" y="758317"/>
                  </a:lnTo>
                  <a:lnTo>
                    <a:pt x="539746" y="762081"/>
                  </a:lnTo>
                  <a:lnTo>
                    <a:pt x="583549" y="773373"/>
                  </a:lnTo>
                  <a:lnTo>
                    <a:pt x="620613" y="792193"/>
                  </a:lnTo>
                  <a:lnTo>
                    <a:pt x="650938" y="818540"/>
                  </a:lnTo>
                  <a:lnTo>
                    <a:pt x="674524" y="852414"/>
                  </a:lnTo>
                  <a:lnTo>
                    <a:pt x="691372" y="893816"/>
                  </a:lnTo>
                  <a:lnTo>
                    <a:pt x="701480" y="942743"/>
                  </a:lnTo>
                  <a:lnTo>
                    <a:pt x="704850" y="999197"/>
                  </a:lnTo>
                  <a:lnTo>
                    <a:pt x="702093" y="1060259"/>
                  </a:lnTo>
                  <a:lnTo>
                    <a:pt x="693826" y="1113178"/>
                  </a:lnTo>
                  <a:lnTo>
                    <a:pt x="680050" y="1157957"/>
                  </a:lnTo>
                  <a:lnTo>
                    <a:pt x="660765" y="1194593"/>
                  </a:lnTo>
                  <a:lnTo>
                    <a:pt x="605676" y="1243442"/>
                  </a:lnTo>
                  <a:lnTo>
                    <a:pt x="528574" y="1259725"/>
                  </a:lnTo>
                  <a:lnTo>
                    <a:pt x="491593" y="1256689"/>
                  </a:lnTo>
                  <a:lnTo>
                    <a:pt x="428918" y="1232395"/>
                  </a:lnTo>
                  <a:lnTo>
                    <a:pt x="382057" y="1184706"/>
                  </a:lnTo>
                  <a:lnTo>
                    <a:pt x="355629" y="1119059"/>
                  </a:lnTo>
                  <a:lnTo>
                    <a:pt x="350392" y="1079842"/>
                  </a:lnTo>
                  <a:lnTo>
                    <a:pt x="0" y="1079842"/>
                  </a:lnTo>
                  <a:lnTo>
                    <a:pt x="2469" y="1130124"/>
                  </a:lnTo>
                  <a:lnTo>
                    <a:pt x="10645" y="1178295"/>
                  </a:lnTo>
                  <a:lnTo>
                    <a:pt x="24533" y="1224356"/>
                  </a:lnTo>
                  <a:lnTo>
                    <a:pt x="44139" y="1268306"/>
                  </a:lnTo>
                  <a:lnTo>
                    <a:pt x="69468" y="1310144"/>
                  </a:lnTo>
                  <a:lnTo>
                    <a:pt x="99812" y="1349194"/>
                  </a:lnTo>
                  <a:lnTo>
                    <a:pt x="134460" y="1384763"/>
                  </a:lnTo>
                  <a:lnTo>
                    <a:pt x="173417" y="1416853"/>
                  </a:lnTo>
                  <a:lnTo>
                    <a:pt x="216691" y="1445464"/>
                  </a:lnTo>
                  <a:lnTo>
                    <a:pt x="264287" y="1470596"/>
                  </a:lnTo>
                  <a:lnTo>
                    <a:pt x="314747" y="1491650"/>
                  </a:lnTo>
                  <a:lnTo>
                    <a:pt x="366616" y="1508025"/>
                  </a:lnTo>
                  <a:lnTo>
                    <a:pt x="419899" y="1519722"/>
                  </a:lnTo>
                  <a:lnTo>
                    <a:pt x="474603" y="1526740"/>
                  </a:lnTo>
                  <a:lnTo>
                    <a:pt x="530732" y="1529080"/>
                  </a:lnTo>
                  <a:lnTo>
                    <a:pt x="582761" y="1527324"/>
                  </a:lnTo>
                  <a:lnTo>
                    <a:pt x="632422" y="1522057"/>
                  </a:lnTo>
                  <a:lnTo>
                    <a:pt x="679719" y="1513279"/>
                  </a:lnTo>
                  <a:lnTo>
                    <a:pt x="724657" y="1500991"/>
                  </a:lnTo>
                  <a:lnTo>
                    <a:pt x="767238" y="1485192"/>
                  </a:lnTo>
                  <a:lnTo>
                    <a:pt x="807465" y="1465884"/>
                  </a:lnTo>
                  <a:lnTo>
                    <a:pt x="852178" y="1438433"/>
                  </a:lnTo>
                  <a:lnTo>
                    <a:pt x="892732" y="1406629"/>
                  </a:lnTo>
                  <a:lnTo>
                    <a:pt x="929117" y="1370474"/>
                  </a:lnTo>
                  <a:lnTo>
                    <a:pt x="961320" y="1329968"/>
                  </a:lnTo>
                  <a:lnTo>
                    <a:pt x="989329" y="1285113"/>
                  </a:lnTo>
                  <a:lnTo>
                    <a:pt x="1012647" y="1236983"/>
                  </a:lnTo>
                  <a:lnTo>
                    <a:pt x="1030782" y="1186656"/>
                  </a:lnTo>
                  <a:lnTo>
                    <a:pt x="1043736" y="1134131"/>
                  </a:lnTo>
                  <a:lnTo>
                    <a:pt x="1051509" y="1079409"/>
                  </a:lnTo>
                  <a:lnTo>
                    <a:pt x="1054100" y="1022489"/>
                  </a:lnTo>
                  <a:lnTo>
                    <a:pt x="1052212" y="964079"/>
                  </a:lnTo>
                  <a:lnTo>
                    <a:pt x="1046551" y="909016"/>
                  </a:lnTo>
                  <a:lnTo>
                    <a:pt x="1037115" y="857302"/>
                  </a:lnTo>
                  <a:lnTo>
                    <a:pt x="1023905" y="808936"/>
                  </a:lnTo>
                  <a:lnTo>
                    <a:pt x="1006921" y="763919"/>
                  </a:lnTo>
                  <a:lnTo>
                    <a:pt x="986162" y="722252"/>
                  </a:lnTo>
                  <a:lnTo>
                    <a:pt x="961630" y="683935"/>
                  </a:lnTo>
                  <a:lnTo>
                    <a:pt x="933323" y="648970"/>
                  </a:lnTo>
                  <a:lnTo>
                    <a:pt x="901503" y="617799"/>
                  </a:lnTo>
                  <a:lnTo>
                    <a:pt x="866431" y="590776"/>
                  </a:lnTo>
                  <a:lnTo>
                    <a:pt x="828106" y="567901"/>
                  </a:lnTo>
                  <a:lnTo>
                    <a:pt x="786526" y="549179"/>
                  </a:lnTo>
                  <a:lnTo>
                    <a:pt x="741690" y="534612"/>
                  </a:lnTo>
                  <a:lnTo>
                    <a:pt x="693596" y="524204"/>
                  </a:lnTo>
                  <a:lnTo>
                    <a:pt x="642243" y="517957"/>
                  </a:lnTo>
                  <a:lnTo>
                    <a:pt x="587628" y="515874"/>
                  </a:lnTo>
                  <a:lnTo>
                    <a:pt x="558486" y="516919"/>
                  </a:lnTo>
                  <a:lnTo>
                    <a:pt x="499153" y="525250"/>
                  </a:lnTo>
                  <a:lnTo>
                    <a:pt x="440174" y="541204"/>
                  </a:lnTo>
                  <a:lnTo>
                    <a:pt x="391215" y="560496"/>
                  </a:lnTo>
                  <a:lnTo>
                    <a:pt x="371093" y="571119"/>
                  </a:lnTo>
                  <a:lnTo>
                    <a:pt x="405256" y="269367"/>
                  </a:lnTo>
                  <a:lnTo>
                    <a:pt x="1003300" y="269367"/>
                  </a:lnTo>
                  <a:lnTo>
                    <a:pt x="1003300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94859" y="4754879"/>
              <a:ext cx="1054100" cy="1529080"/>
            </a:xfrm>
            <a:custGeom>
              <a:avLst/>
              <a:gdLst/>
              <a:ahLst/>
              <a:cxnLst/>
              <a:rect l="l" t="t" r="r" b="b"/>
              <a:pathLst>
                <a:path w="1054100" h="1529079">
                  <a:moveTo>
                    <a:pt x="121285" y="0"/>
                  </a:moveTo>
                  <a:lnTo>
                    <a:pt x="1003300" y="0"/>
                  </a:lnTo>
                  <a:lnTo>
                    <a:pt x="1003300" y="269367"/>
                  </a:lnTo>
                  <a:lnTo>
                    <a:pt x="405256" y="269367"/>
                  </a:lnTo>
                  <a:lnTo>
                    <a:pt x="371093" y="571119"/>
                  </a:lnTo>
                  <a:lnTo>
                    <a:pt x="414242" y="550529"/>
                  </a:lnTo>
                  <a:lnTo>
                    <a:pt x="469011" y="532511"/>
                  </a:lnTo>
                  <a:lnTo>
                    <a:pt x="528986" y="520049"/>
                  </a:lnTo>
                  <a:lnTo>
                    <a:pt x="587628" y="515874"/>
                  </a:lnTo>
                  <a:lnTo>
                    <a:pt x="642243" y="517957"/>
                  </a:lnTo>
                  <a:lnTo>
                    <a:pt x="693596" y="524204"/>
                  </a:lnTo>
                  <a:lnTo>
                    <a:pt x="741690" y="534612"/>
                  </a:lnTo>
                  <a:lnTo>
                    <a:pt x="786526" y="549179"/>
                  </a:lnTo>
                  <a:lnTo>
                    <a:pt x="828106" y="567901"/>
                  </a:lnTo>
                  <a:lnTo>
                    <a:pt x="866431" y="590776"/>
                  </a:lnTo>
                  <a:lnTo>
                    <a:pt x="901503" y="617799"/>
                  </a:lnTo>
                  <a:lnTo>
                    <a:pt x="933323" y="648970"/>
                  </a:lnTo>
                  <a:lnTo>
                    <a:pt x="961630" y="683935"/>
                  </a:lnTo>
                  <a:lnTo>
                    <a:pt x="986162" y="722252"/>
                  </a:lnTo>
                  <a:lnTo>
                    <a:pt x="1006921" y="763919"/>
                  </a:lnTo>
                  <a:lnTo>
                    <a:pt x="1023905" y="808936"/>
                  </a:lnTo>
                  <a:lnTo>
                    <a:pt x="1037115" y="857302"/>
                  </a:lnTo>
                  <a:lnTo>
                    <a:pt x="1046551" y="909016"/>
                  </a:lnTo>
                  <a:lnTo>
                    <a:pt x="1052212" y="964079"/>
                  </a:lnTo>
                  <a:lnTo>
                    <a:pt x="1054100" y="1022489"/>
                  </a:lnTo>
                  <a:lnTo>
                    <a:pt x="1051509" y="1079409"/>
                  </a:lnTo>
                  <a:lnTo>
                    <a:pt x="1043736" y="1134131"/>
                  </a:lnTo>
                  <a:lnTo>
                    <a:pt x="1030782" y="1186656"/>
                  </a:lnTo>
                  <a:lnTo>
                    <a:pt x="1012647" y="1236983"/>
                  </a:lnTo>
                  <a:lnTo>
                    <a:pt x="989329" y="1285113"/>
                  </a:lnTo>
                  <a:lnTo>
                    <a:pt x="961320" y="1329968"/>
                  </a:lnTo>
                  <a:lnTo>
                    <a:pt x="929117" y="1370474"/>
                  </a:lnTo>
                  <a:lnTo>
                    <a:pt x="892732" y="1406629"/>
                  </a:lnTo>
                  <a:lnTo>
                    <a:pt x="852178" y="1438433"/>
                  </a:lnTo>
                  <a:lnTo>
                    <a:pt x="807465" y="1465884"/>
                  </a:lnTo>
                  <a:lnTo>
                    <a:pt x="767238" y="1485192"/>
                  </a:lnTo>
                  <a:lnTo>
                    <a:pt x="724657" y="1500991"/>
                  </a:lnTo>
                  <a:lnTo>
                    <a:pt x="679719" y="1513279"/>
                  </a:lnTo>
                  <a:lnTo>
                    <a:pt x="632422" y="1522057"/>
                  </a:lnTo>
                  <a:lnTo>
                    <a:pt x="582761" y="1527324"/>
                  </a:lnTo>
                  <a:lnTo>
                    <a:pt x="530732" y="1529080"/>
                  </a:lnTo>
                  <a:lnTo>
                    <a:pt x="474603" y="1526740"/>
                  </a:lnTo>
                  <a:lnTo>
                    <a:pt x="419899" y="1519722"/>
                  </a:lnTo>
                  <a:lnTo>
                    <a:pt x="366616" y="1508025"/>
                  </a:lnTo>
                  <a:lnTo>
                    <a:pt x="314747" y="1491650"/>
                  </a:lnTo>
                  <a:lnTo>
                    <a:pt x="264287" y="1470596"/>
                  </a:lnTo>
                  <a:lnTo>
                    <a:pt x="216691" y="1445464"/>
                  </a:lnTo>
                  <a:lnTo>
                    <a:pt x="173417" y="1416853"/>
                  </a:lnTo>
                  <a:lnTo>
                    <a:pt x="134460" y="1384763"/>
                  </a:lnTo>
                  <a:lnTo>
                    <a:pt x="99812" y="1349194"/>
                  </a:lnTo>
                  <a:lnTo>
                    <a:pt x="69468" y="1310144"/>
                  </a:lnTo>
                  <a:lnTo>
                    <a:pt x="44139" y="1268306"/>
                  </a:lnTo>
                  <a:lnTo>
                    <a:pt x="24533" y="1224356"/>
                  </a:lnTo>
                  <a:lnTo>
                    <a:pt x="10645" y="1178295"/>
                  </a:lnTo>
                  <a:lnTo>
                    <a:pt x="2469" y="1130124"/>
                  </a:lnTo>
                  <a:lnTo>
                    <a:pt x="0" y="1079842"/>
                  </a:lnTo>
                  <a:lnTo>
                    <a:pt x="350392" y="1079842"/>
                  </a:lnTo>
                  <a:lnTo>
                    <a:pt x="355629" y="1119059"/>
                  </a:lnTo>
                  <a:lnTo>
                    <a:pt x="366188" y="1154014"/>
                  </a:lnTo>
                  <a:lnTo>
                    <a:pt x="403225" y="1211135"/>
                  </a:lnTo>
                  <a:lnTo>
                    <a:pt x="458374" y="1247579"/>
                  </a:lnTo>
                  <a:lnTo>
                    <a:pt x="528574" y="1259725"/>
                  </a:lnTo>
                  <a:lnTo>
                    <a:pt x="569876" y="1255654"/>
                  </a:lnTo>
                  <a:lnTo>
                    <a:pt x="635973" y="1223088"/>
                  </a:lnTo>
                  <a:lnTo>
                    <a:pt x="680050" y="1157957"/>
                  </a:lnTo>
                  <a:lnTo>
                    <a:pt x="693826" y="1113178"/>
                  </a:lnTo>
                  <a:lnTo>
                    <a:pt x="702093" y="1060259"/>
                  </a:lnTo>
                  <a:lnTo>
                    <a:pt x="704850" y="999197"/>
                  </a:lnTo>
                  <a:lnTo>
                    <a:pt x="701480" y="942743"/>
                  </a:lnTo>
                  <a:lnTo>
                    <a:pt x="691372" y="893816"/>
                  </a:lnTo>
                  <a:lnTo>
                    <a:pt x="674524" y="852414"/>
                  </a:lnTo>
                  <a:lnTo>
                    <a:pt x="650938" y="818540"/>
                  </a:lnTo>
                  <a:lnTo>
                    <a:pt x="620613" y="792193"/>
                  </a:lnTo>
                  <a:lnTo>
                    <a:pt x="583549" y="773373"/>
                  </a:lnTo>
                  <a:lnTo>
                    <a:pt x="539746" y="762081"/>
                  </a:lnTo>
                  <a:lnTo>
                    <a:pt x="489203" y="758317"/>
                  </a:lnTo>
                  <a:lnTo>
                    <a:pt x="431936" y="763223"/>
                  </a:lnTo>
                  <a:lnTo>
                    <a:pt x="382444" y="777949"/>
                  </a:lnTo>
                  <a:lnTo>
                    <a:pt x="340739" y="802502"/>
                  </a:lnTo>
                  <a:lnTo>
                    <a:pt x="306831" y="836891"/>
                  </a:lnTo>
                  <a:lnTo>
                    <a:pt x="29082" y="771525"/>
                  </a:lnTo>
                  <a:lnTo>
                    <a:pt x="121285" y="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4467859" y="1755139"/>
            <a:ext cx="1186180" cy="1633220"/>
            <a:chOff x="4467859" y="1755139"/>
            <a:chExt cx="1186180" cy="1633220"/>
          </a:xfrm>
        </p:grpSpPr>
        <p:sp>
          <p:nvSpPr>
            <p:cNvPr id="71" name="object 71"/>
            <p:cNvSpPr/>
            <p:nvPr/>
          </p:nvSpPr>
          <p:spPr>
            <a:xfrm>
              <a:off x="4518659" y="1805939"/>
              <a:ext cx="1084580" cy="1531620"/>
            </a:xfrm>
            <a:custGeom>
              <a:avLst/>
              <a:gdLst/>
              <a:ahLst/>
              <a:cxnLst/>
              <a:rect l="l" t="t" r="r" b="b"/>
              <a:pathLst>
                <a:path w="1084579" h="1531620">
                  <a:moveTo>
                    <a:pt x="538099" y="0"/>
                  </a:moveTo>
                  <a:lnTo>
                    <a:pt x="488103" y="1842"/>
                  </a:lnTo>
                  <a:lnTo>
                    <a:pt x="439721" y="7370"/>
                  </a:lnTo>
                  <a:lnTo>
                    <a:pt x="392953" y="16589"/>
                  </a:lnTo>
                  <a:lnTo>
                    <a:pt x="347805" y="29501"/>
                  </a:lnTo>
                  <a:lnTo>
                    <a:pt x="304280" y="46110"/>
                  </a:lnTo>
                  <a:lnTo>
                    <a:pt x="262381" y="66421"/>
                  </a:lnTo>
                  <a:lnTo>
                    <a:pt x="215167" y="94996"/>
                  </a:lnTo>
                  <a:lnTo>
                    <a:pt x="172274" y="127685"/>
                  </a:lnTo>
                  <a:lnTo>
                    <a:pt x="133698" y="164490"/>
                  </a:lnTo>
                  <a:lnTo>
                    <a:pt x="99431" y="205409"/>
                  </a:lnTo>
                  <a:lnTo>
                    <a:pt x="69468" y="250444"/>
                  </a:lnTo>
                  <a:lnTo>
                    <a:pt x="44443" y="298375"/>
                  </a:lnTo>
                  <a:lnTo>
                    <a:pt x="24990" y="347996"/>
                  </a:lnTo>
                  <a:lnTo>
                    <a:pt x="11102" y="399317"/>
                  </a:lnTo>
                  <a:lnTo>
                    <a:pt x="2774" y="452351"/>
                  </a:lnTo>
                  <a:lnTo>
                    <a:pt x="0" y="507111"/>
                  </a:lnTo>
                  <a:lnTo>
                    <a:pt x="350519" y="507111"/>
                  </a:lnTo>
                  <a:lnTo>
                    <a:pt x="353617" y="458366"/>
                  </a:lnTo>
                  <a:lnTo>
                    <a:pt x="362918" y="413861"/>
                  </a:lnTo>
                  <a:lnTo>
                    <a:pt x="378434" y="373594"/>
                  </a:lnTo>
                  <a:lnTo>
                    <a:pt x="400176" y="337565"/>
                  </a:lnTo>
                  <a:lnTo>
                    <a:pt x="426991" y="307822"/>
                  </a:lnTo>
                  <a:lnTo>
                    <a:pt x="491813" y="273861"/>
                  </a:lnTo>
                  <a:lnTo>
                    <a:pt x="529843" y="269621"/>
                  </a:lnTo>
                  <a:lnTo>
                    <a:pt x="567902" y="272790"/>
                  </a:lnTo>
                  <a:lnTo>
                    <a:pt x="629588" y="298178"/>
                  </a:lnTo>
                  <a:lnTo>
                    <a:pt x="671863" y="348759"/>
                  </a:lnTo>
                  <a:lnTo>
                    <a:pt x="693060" y="422915"/>
                  </a:lnTo>
                  <a:lnTo>
                    <a:pt x="695705" y="468757"/>
                  </a:lnTo>
                  <a:lnTo>
                    <a:pt x="692907" y="500123"/>
                  </a:lnTo>
                  <a:lnTo>
                    <a:pt x="670510" y="570745"/>
                  </a:lnTo>
                  <a:lnTo>
                    <a:pt x="650906" y="609996"/>
                  </a:lnTo>
                  <a:lnTo>
                    <a:pt x="625694" y="651873"/>
                  </a:lnTo>
                  <a:lnTo>
                    <a:pt x="594871" y="696374"/>
                  </a:lnTo>
                  <a:lnTo>
                    <a:pt x="558435" y="743497"/>
                  </a:lnTo>
                  <a:lnTo>
                    <a:pt x="516381" y="793242"/>
                  </a:lnTo>
                  <a:lnTo>
                    <a:pt x="31114" y="1303527"/>
                  </a:lnTo>
                  <a:lnTo>
                    <a:pt x="31114" y="1531620"/>
                  </a:lnTo>
                  <a:lnTo>
                    <a:pt x="1084579" y="1531620"/>
                  </a:lnTo>
                  <a:lnTo>
                    <a:pt x="1084579" y="1261999"/>
                  </a:lnTo>
                  <a:lnTo>
                    <a:pt x="490474" y="1261999"/>
                  </a:lnTo>
                  <a:lnTo>
                    <a:pt x="685418" y="1036955"/>
                  </a:lnTo>
                  <a:lnTo>
                    <a:pt x="728090" y="993816"/>
                  </a:lnTo>
                  <a:lnTo>
                    <a:pt x="767276" y="953231"/>
                  </a:lnTo>
                  <a:lnTo>
                    <a:pt x="802974" y="915200"/>
                  </a:lnTo>
                  <a:lnTo>
                    <a:pt x="835182" y="879726"/>
                  </a:lnTo>
                  <a:lnTo>
                    <a:pt x="863898" y="846812"/>
                  </a:lnTo>
                  <a:lnTo>
                    <a:pt x="889119" y="816459"/>
                  </a:lnTo>
                  <a:lnTo>
                    <a:pt x="943586" y="742731"/>
                  </a:lnTo>
                  <a:lnTo>
                    <a:pt x="971708" y="697864"/>
                  </a:lnTo>
                  <a:lnTo>
                    <a:pt x="995211" y="654046"/>
                  </a:lnTo>
                  <a:lnTo>
                    <a:pt x="1014094" y="611251"/>
                  </a:lnTo>
                  <a:lnTo>
                    <a:pt x="1028596" y="568747"/>
                  </a:lnTo>
                  <a:lnTo>
                    <a:pt x="1038955" y="525637"/>
                  </a:lnTo>
                  <a:lnTo>
                    <a:pt x="1045170" y="481931"/>
                  </a:lnTo>
                  <a:lnTo>
                    <a:pt x="1047241" y="437642"/>
                  </a:lnTo>
                  <a:lnTo>
                    <a:pt x="1044543" y="379185"/>
                  </a:lnTo>
                  <a:lnTo>
                    <a:pt x="1036449" y="324757"/>
                  </a:lnTo>
                  <a:lnTo>
                    <a:pt x="1022959" y="274356"/>
                  </a:lnTo>
                  <a:lnTo>
                    <a:pt x="1004072" y="227983"/>
                  </a:lnTo>
                  <a:lnTo>
                    <a:pt x="979789" y="185637"/>
                  </a:lnTo>
                  <a:lnTo>
                    <a:pt x="950110" y="147320"/>
                  </a:lnTo>
                  <a:lnTo>
                    <a:pt x="915035" y="113030"/>
                  </a:lnTo>
                  <a:lnTo>
                    <a:pt x="880226" y="86550"/>
                  </a:lnTo>
                  <a:lnTo>
                    <a:pt x="841904" y="63597"/>
                  </a:lnTo>
                  <a:lnTo>
                    <a:pt x="800067" y="44170"/>
                  </a:lnTo>
                  <a:lnTo>
                    <a:pt x="754713" y="28273"/>
                  </a:lnTo>
                  <a:lnTo>
                    <a:pt x="705840" y="15906"/>
                  </a:lnTo>
                  <a:lnTo>
                    <a:pt x="653448" y="7070"/>
                  </a:lnTo>
                  <a:lnTo>
                    <a:pt x="597535" y="1767"/>
                  </a:lnTo>
                  <a:lnTo>
                    <a:pt x="538099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18659" y="1805939"/>
              <a:ext cx="1084580" cy="1531620"/>
            </a:xfrm>
            <a:custGeom>
              <a:avLst/>
              <a:gdLst/>
              <a:ahLst/>
              <a:cxnLst/>
              <a:rect l="l" t="t" r="r" b="b"/>
              <a:pathLst>
                <a:path w="1084579" h="1531620">
                  <a:moveTo>
                    <a:pt x="538099" y="0"/>
                  </a:moveTo>
                  <a:lnTo>
                    <a:pt x="597535" y="1767"/>
                  </a:lnTo>
                  <a:lnTo>
                    <a:pt x="653448" y="7070"/>
                  </a:lnTo>
                  <a:lnTo>
                    <a:pt x="705840" y="15906"/>
                  </a:lnTo>
                  <a:lnTo>
                    <a:pt x="754713" y="28273"/>
                  </a:lnTo>
                  <a:lnTo>
                    <a:pt x="800067" y="44170"/>
                  </a:lnTo>
                  <a:lnTo>
                    <a:pt x="841904" y="63597"/>
                  </a:lnTo>
                  <a:lnTo>
                    <a:pt x="880226" y="86550"/>
                  </a:lnTo>
                  <a:lnTo>
                    <a:pt x="915035" y="113030"/>
                  </a:lnTo>
                  <a:lnTo>
                    <a:pt x="950110" y="147320"/>
                  </a:lnTo>
                  <a:lnTo>
                    <a:pt x="979789" y="185637"/>
                  </a:lnTo>
                  <a:lnTo>
                    <a:pt x="1004072" y="227983"/>
                  </a:lnTo>
                  <a:lnTo>
                    <a:pt x="1022959" y="274356"/>
                  </a:lnTo>
                  <a:lnTo>
                    <a:pt x="1036449" y="324757"/>
                  </a:lnTo>
                  <a:lnTo>
                    <a:pt x="1044543" y="379185"/>
                  </a:lnTo>
                  <a:lnTo>
                    <a:pt x="1047241" y="437642"/>
                  </a:lnTo>
                  <a:lnTo>
                    <a:pt x="1045170" y="481931"/>
                  </a:lnTo>
                  <a:lnTo>
                    <a:pt x="1038955" y="525637"/>
                  </a:lnTo>
                  <a:lnTo>
                    <a:pt x="1028596" y="568747"/>
                  </a:lnTo>
                  <a:lnTo>
                    <a:pt x="1014094" y="611251"/>
                  </a:lnTo>
                  <a:lnTo>
                    <a:pt x="995211" y="654046"/>
                  </a:lnTo>
                  <a:lnTo>
                    <a:pt x="971708" y="697864"/>
                  </a:lnTo>
                  <a:lnTo>
                    <a:pt x="943586" y="742731"/>
                  </a:lnTo>
                  <a:lnTo>
                    <a:pt x="910843" y="788670"/>
                  </a:lnTo>
                  <a:lnTo>
                    <a:pt x="863898" y="846812"/>
                  </a:lnTo>
                  <a:lnTo>
                    <a:pt x="835182" y="879726"/>
                  </a:lnTo>
                  <a:lnTo>
                    <a:pt x="802974" y="915200"/>
                  </a:lnTo>
                  <a:lnTo>
                    <a:pt x="767276" y="953231"/>
                  </a:lnTo>
                  <a:lnTo>
                    <a:pt x="728090" y="993816"/>
                  </a:lnTo>
                  <a:lnTo>
                    <a:pt x="685418" y="1036955"/>
                  </a:lnTo>
                  <a:lnTo>
                    <a:pt x="490474" y="1261999"/>
                  </a:lnTo>
                  <a:lnTo>
                    <a:pt x="1084579" y="1261999"/>
                  </a:lnTo>
                  <a:lnTo>
                    <a:pt x="1084579" y="1531620"/>
                  </a:lnTo>
                  <a:lnTo>
                    <a:pt x="31114" y="1531620"/>
                  </a:lnTo>
                  <a:lnTo>
                    <a:pt x="31114" y="1303527"/>
                  </a:lnTo>
                  <a:lnTo>
                    <a:pt x="516381" y="793242"/>
                  </a:lnTo>
                  <a:lnTo>
                    <a:pt x="558435" y="743497"/>
                  </a:lnTo>
                  <a:lnTo>
                    <a:pt x="594871" y="696374"/>
                  </a:lnTo>
                  <a:lnTo>
                    <a:pt x="625694" y="651873"/>
                  </a:lnTo>
                  <a:lnTo>
                    <a:pt x="650906" y="609996"/>
                  </a:lnTo>
                  <a:lnTo>
                    <a:pt x="670510" y="570745"/>
                  </a:lnTo>
                  <a:lnTo>
                    <a:pt x="684510" y="534120"/>
                  </a:lnTo>
                  <a:lnTo>
                    <a:pt x="695705" y="468757"/>
                  </a:lnTo>
                  <a:lnTo>
                    <a:pt x="693060" y="422915"/>
                  </a:lnTo>
                  <a:lnTo>
                    <a:pt x="685117" y="382920"/>
                  </a:lnTo>
                  <a:lnTo>
                    <a:pt x="653288" y="320421"/>
                  </a:lnTo>
                  <a:lnTo>
                    <a:pt x="601138" y="282305"/>
                  </a:lnTo>
                  <a:lnTo>
                    <a:pt x="529843" y="269621"/>
                  </a:lnTo>
                  <a:lnTo>
                    <a:pt x="491813" y="273861"/>
                  </a:lnTo>
                  <a:lnTo>
                    <a:pt x="426991" y="307822"/>
                  </a:lnTo>
                  <a:lnTo>
                    <a:pt x="400176" y="337565"/>
                  </a:lnTo>
                  <a:lnTo>
                    <a:pt x="378434" y="373594"/>
                  </a:lnTo>
                  <a:lnTo>
                    <a:pt x="362918" y="413861"/>
                  </a:lnTo>
                  <a:lnTo>
                    <a:pt x="353617" y="458366"/>
                  </a:lnTo>
                  <a:lnTo>
                    <a:pt x="350519" y="507111"/>
                  </a:lnTo>
                  <a:lnTo>
                    <a:pt x="0" y="507111"/>
                  </a:lnTo>
                  <a:lnTo>
                    <a:pt x="2774" y="452351"/>
                  </a:lnTo>
                  <a:lnTo>
                    <a:pt x="11102" y="399317"/>
                  </a:lnTo>
                  <a:lnTo>
                    <a:pt x="24990" y="347996"/>
                  </a:lnTo>
                  <a:lnTo>
                    <a:pt x="44443" y="298375"/>
                  </a:lnTo>
                  <a:lnTo>
                    <a:pt x="69468" y="250444"/>
                  </a:lnTo>
                  <a:lnTo>
                    <a:pt x="99431" y="205409"/>
                  </a:lnTo>
                  <a:lnTo>
                    <a:pt x="133698" y="164490"/>
                  </a:lnTo>
                  <a:lnTo>
                    <a:pt x="172274" y="127685"/>
                  </a:lnTo>
                  <a:lnTo>
                    <a:pt x="215167" y="94996"/>
                  </a:lnTo>
                  <a:lnTo>
                    <a:pt x="262381" y="66421"/>
                  </a:lnTo>
                  <a:lnTo>
                    <a:pt x="304280" y="46110"/>
                  </a:lnTo>
                  <a:lnTo>
                    <a:pt x="347805" y="29501"/>
                  </a:lnTo>
                  <a:lnTo>
                    <a:pt x="392953" y="16589"/>
                  </a:lnTo>
                  <a:lnTo>
                    <a:pt x="439721" y="7370"/>
                  </a:lnTo>
                  <a:lnTo>
                    <a:pt x="488103" y="1842"/>
                  </a:lnTo>
                  <a:lnTo>
                    <a:pt x="538099" y="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1163319" y="152400"/>
            <a:ext cx="9951720" cy="952500"/>
          </a:xfrm>
          <a:custGeom>
            <a:avLst/>
            <a:gdLst/>
            <a:ahLst/>
            <a:cxnLst/>
            <a:rect l="l" t="t" r="r" b="b"/>
            <a:pathLst>
              <a:path w="9951720" h="952500">
                <a:moveTo>
                  <a:pt x="9792970" y="0"/>
                </a:moveTo>
                <a:lnTo>
                  <a:pt x="158750" y="0"/>
                </a:lnTo>
                <a:lnTo>
                  <a:pt x="108575" y="8097"/>
                </a:lnTo>
                <a:lnTo>
                  <a:pt x="64997" y="30642"/>
                </a:lnTo>
                <a:lnTo>
                  <a:pt x="30631" y="65013"/>
                </a:lnTo>
                <a:lnTo>
                  <a:pt x="8093" y="108590"/>
                </a:lnTo>
                <a:lnTo>
                  <a:pt x="0" y="158750"/>
                </a:lnTo>
                <a:lnTo>
                  <a:pt x="0" y="793750"/>
                </a:lnTo>
                <a:lnTo>
                  <a:pt x="8093" y="843909"/>
                </a:lnTo>
                <a:lnTo>
                  <a:pt x="30631" y="887486"/>
                </a:lnTo>
                <a:lnTo>
                  <a:pt x="64997" y="921857"/>
                </a:lnTo>
                <a:lnTo>
                  <a:pt x="108575" y="944402"/>
                </a:lnTo>
                <a:lnTo>
                  <a:pt x="158750" y="952500"/>
                </a:lnTo>
                <a:lnTo>
                  <a:pt x="9792970" y="952500"/>
                </a:lnTo>
                <a:lnTo>
                  <a:pt x="9843129" y="944402"/>
                </a:lnTo>
                <a:lnTo>
                  <a:pt x="9886706" y="921857"/>
                </a:lnTo>
                <a:lnTo>
                  <a:pt x="9921077" y="887486"/>
                </a:lnTo>
                <a:lnTo>
                  <a:pt x="9943622" y="843909"/>
                </a:lnTo>
                <a:lnTo>
                  <a:pt x="9951720" y="793750"/>
                </a:lnTo>
                <a:lnTo>
                  <a:pt x="9951720" y="158750"/>
                </a:lnTo>
                <a:lnTo>
                  <a:pt x="9943622" y="108590"/>
                </a:lnTo>
                <a:lnTo>
                  <a:pt x="9921077" y="65013"/>
                </a:lnTo>
                <a:lnTo>
                  <a:pt x="9886706" y="30642"/>
                </a:lnTo>
                <a:lnTo>
                  <a:pt x="9843129" y="8097"/>
                </a:lnTo>
                <a:lnTo>
                  <a:pt x="9792970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4131690" y="280034"/>
            <a:ext cx="40119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80" dirty="0">
                <a:solidFill>
                  <a:srgbClr val="000000"/>
                </a:solidFill>
              </a:rPr>
              <a:t>6</a:t>
            </a:r>
            <a:r>
              <a:rPr sz="3600" spc="-50" dirty="0">
                <a:solidFill>
                  <a:srgbClr val="000000"/>
                </a:solidFill>
              </a:rPr>
              <a:t> </a:t>
            </a:r>
            <a:r>
              <a:rPr sz="3600" spc="-90" dirty="0">
                <a:solidFill>
                  <a:srgbClr val="000000"/>
                </a:solidFill>
              </a:rPr>
              <a:t>KOMPONEN</a:t>
            </a:r>
            <a:r>
              <a:rPr sz="3600" spc="-45" dirty="0">
                <a:solidFill>
                  <a:srgbClr val="000000"/>
                </a:solidFill>
              </a:rPr>
              <a:t> </a:t>
            </a:r>
            <a:r>
              <a:rPr sz="3600" spc="-250" dirty="0">
                <a:solidFill>
                  <a:srgbClr val="000000"/>
                </a:solidFill>
              </a:rPr>
              <a:t>SRA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457" y="494539"/>
            <a:ext cx="6621522" cy="13173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1491" y="787653"/>
            <a:ext cx="47999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000000"/>
                </a:solidFill>
              </a:rPr>
              <a:t>1.</a:t>
            </a:r>
            <a:r>
              <a:rPr sz="4000" spc="-5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KEBIJAKAN</a:t>
            </a:r>
            <a:r>
              <a:rPr sz="4000" spc="-25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SRA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2719" y="3121659"/>
              <a:ext cx="3954779" cy="37363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2959" y="581659"/>
              <a:ext cx="2514600" cy="25171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18134" y="1959292"/>
            <a:ext cx="7334250" cy="4295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8320" indent="-515620">
              <a:lnSpc>
                <a:spcPts val="3345"/>
              </a:lnSpc>
              <a:buSzPct val="110714"/>
              <a:buAutoNum type="arabicPeriod"/>
              <a:tabLst>
                <a:tab pos="527685" algn="l"/>
                <a:tab pos="5283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Deklarasi</a:t>
            </a:r>
            <a:endParaRPr sz="2800">
              <a:latin typeface="Calibri"/>
              <a:cs typeface="Calibri"/>
            </a:endParaRPr>
          </a:p>
          <a:p>
            <a:pPr marL="528320" indent="-515620">
              <a:lnSpc>
                <a:spcPts val="3365"/>
              </a:lnSpc>
              <a:buSzPct val="110714"/>
              <a:buAutoNum type="arabicPeriod"/>
              <a:tabLst>
                <a:tab pos="527685" algn="l"/>
                <a:tab pos="528320" algn="l"/>
              </a:tabLst>
            </a:pP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SK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Sekolah</a:t>
            </a:r>
            <a:r>
              <a:rPr sz="28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SK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Daerah</a:t>
            </a:r>
            <a:endParaRPr sz="2800">
              <a:latin typeface="Calibri"/>
              <a:cs typeface="Calibri"/>
            </a:endParaRPr>
          </a:p>
          <a:p>
            <a:pPr marL="528320" marR="906144" indent="-515620">
              <a:lnSpc>
                <a:spcPts val="3360"/>
              </a:lnSpc>
              <a:spcBef>
                <a:spcPts val="229"/>
              </a:spcBef>
              <a:buSzPct val="110714"/>
              <a:buAutoNum type="arabicPeriod"/>
              <a:tabLst>
                <a:tab pos="527685" algn="l"/>
                <a:tab pos="5283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Melaporkan</a:t>
            </a:r>
            <a:r>
              <a:rPr sz="28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kepada</a:t>
            </a:r>
            <a:r>
              <a:rPr sz="28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dinas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terkait</a:t>
            </a:r>
            <a:r>
              <a:rPr sz="2800" b="1" spc="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(Dinas </a:t>
            </a:r>
            <a:r>
              <a:rPr sz="2800" b="1" spc="-6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35" dirty="0">
                <a:solidFill>
                  <a:srgbClr val="1F487C"/>
                </a:solidFill>
                <a:latin typeface="Calibri"/>
                <a:cs typeface="Calibri"/>
              </a:rPr>
              <a:t>PPPA/</a:t>
            </a:r>
            <a:r>
              <a:rPr sz="28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Disdik/Kemenag</a:t>
            </a:r>
            <a:r>
              <a:rPr sz="2800" b="1" spc="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1F487C"/>
                </a:solidFill>
                <a:latin typeface="Calibri"/>
                <a:cs typeface="Calibri"/>
              </a:rPr>
              <a:t>KPPPA)</a:t>
            </a:r>
            <a:endParaRPr sz="2800">
              <a:latin typeface="Calibri"/>
              <a:cs typeface="Calibri"/>
            </a:endParaRPr>
          </a:p>
          <a:p>
            <a:pPr marL="528320" marR="1598295" indent="-515620">
              <a:lnSpc>
                <a:spcPts val="3360"/>
              </a:lnSpc>
              <a:spcBef>
                <a:spcPts val="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Kebijakan</a:t>
            </a:r>
            <a:r>
              <a:rPr sz="28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tertulis</a:t>
            </a:r>
            <a:r>
              <a:rPr sz="28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yang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mendukung </a:t>
            </a:r>
            <a:r>
              <a:rPr sz="2800" b="1" spc="-6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pemenuhan hak</a:t>
            </a:r>
            <a:r>
              <a:rPr sz="28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8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lainnya</a:t>
            </a:r>
            <a:endParaRPr sz="2800">
              <a:latin typeface="Calibri"/>
              <a:cs typeface="Calibri"/>
            </a:endParaRPr>
          </a:p>
          <a:p>
            <a:pPr marL="528320" marR="5080" indent="-515620">
              <a:lnSpc>
                <a:spcPts val="336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Melakukan</a:t>
            </a:r>
            <a:r>
              <a:rPr sz="2800" b="1" spc="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perjanjian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kerjasama</a:t>
            </a:r>
            <a:r>
              <a:rPr sz="28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dgn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lembaga </a:t>
            </a:r>
            <a:r>
              <a:rPr sz="2800" b="1" spc="-6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layanan</a:t>
            </a:r>
            <a:r>
              <a:rPr sz="28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terdekat</a:t>
            </a:r>
            <a:r>
              <a:rPr sz="2800" b="1" spc="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seperti</a:t>
            </a:r>
            <a:r>
              <a:rPr sz="28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Puskesmas,</a:t>
            </a:r>
            <a:endParaRPr sz="2800">
              <a:latin typeface="Calibri"/>
              <a:cs typeface="Calibri"/>
            </a:endParaRPr>
          </a:p>
          <a:p>
            <a:pPr marL="528320" marR="581025">
              <a:lnSpc>
                <a:spcPts val="3360"/>
              </a:lnSpc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Kepolisian,</a:t>
            </a:r>
            <a:r>
              <a:rPr sz="28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1F487C"/>
                </a:solidFill>
                <a:latin typeface="Calibri"/>
                <a:cs typeface="Calibri"/>
              </a:rPr>
              <a:t>P2TP2A,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Pemadam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Kebakaran, </a:t>
            </a:r>
            <a:r>
              <a:rPr sz="2800" b="1" spc="-6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LM,</a:t>
            </a:r>
            <a:r>
              <a:rPr sz="28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DU,</a:t>
            </a:r>
            <a:r>
              <a:rPr sz="28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Media,</a:t>
            </a:r>
            <a:r>
              <a:rPr sz="280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dll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02" y="2130172"/>
            <a:ext cx="4936721" cy="4689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70196" y="2070036"/>
            <a:ext cx="2178685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100"/>
              </a:lnSpc>
              <a:tabLst>
                <a:tab pos="527685" algn="l"/>
              </a:tabLst>
            </a:pPr>
            <a:r>
              <a:rPr sz="3500" dirty="0">
                <a:solidFill>
                  <a:srgbClr val="1F487C"/>
                </a:solidFill>
                <a:latin typeface="Calibri"/>
                <a:cs typeface="Calibri"/>
              </a:rPr>
              <a:t>1.	</a:t>
            </a:r>
            <a:r>
              <a:rPr sz="3300" spc="-15" dirty="0">
                <a:solidFill>
                  <a:srgbClr val="1F487C"/>
                </a:solidFill>
                <a:latin typeface="Calibri"/>
                <a:cs typeface="Calibri"/>
              </a:rPr>
              <a:t>Pelatihan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0196" y="2575484"/>
            <a:ext cx="6433185" cy="36474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527685" marR="885825" indent="-515620">
              <a:lnSpc>
                <a:spcPts val="4740"/>
              </a:lnSpc>
              <a:spcBef>
                <a:spcPts val="390"/>
              </a:spcBef>
              <a:buSzPct val="106060"/>
              <a:buAutoNum type="arabicPeriod" startAt="2"/>
              <a:tabLst>
                <a:tab pos="527685" algn="l"/>
                <a:tab pos="528320" algn="l"/>
              </a:tabLst>
            </a:pPr>
            <a:r>
              <a:rPr sz="3300" b="1" dirty="0">
                <a:solidFill>
                  <a:srgbClr val="1F487C"/>
                </a:solidFill>
                <a:latin typeface="Calibri"/>
                <a:cs typeface="Calibri"/>
              </a:rPr>
              <a:t>Guru dan </a:t>
            </a:r>
            <a:r>
              <a:rPr sz="3300" b="1" spc="-50" dirty="0">
                <a:solidFill>
                  <a:srgbClr val="1F487C"/>
                </a:solidFill>
                <a:latin typeface="Calibri"/>
                <a:cs typeface="Calibri"/>
              </a:rPr>
              <a:t>Tendik </a:t>
            </a:r>
            <a:r>
              <a:rPr sz="3300" b="1" spc="-15" dirty="0">
                <a:solidFill>
                  <a:srgbClr val="1F487C"/>
                </a:solidFill>
                <a:latin typeface="Calibri"/>
                <a:cs typeface="Calibri"/>
              </a:rPr>
              <a:t>mempunyai </a:t>
            </a:r>
            <a:r>
              <a:rPr sz="3300" b="1" spc="-7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1F487C"/>
                </a:solidFill>
                <a:latin typeface="Calibri"/>
                <a:cs typeface="Calibri"/>
              </a:rPr>
              <a:t>sertifikat</a:t>
            </a:r>
            <a:r>
              <a:rPr sz="33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300" b="1" spc="-5" dirty="0">
                <a:solidFill>
                  <a:srgbClr val="1F487C"/>
                </a:solidFill>
                <a:latin typeface="Calibri"/>
                <a:cs typeface="Calibri"/>
              </a:rPr>
              <a:t>pelatihan</a:t>
            </a:r>
            <a:endParaRPr sz="3300">
              <a:latin typeface="Calibri"/>
              <a:cs typeface="Calibri"/>
            </a:endParaRPr>
          </a:p>
          <a:p>
            <a:pPr marL="528320" indent="-515620">
              <a:lnSpc>
                <a:spcPct val="100000"/>
              </a:lnSpc>
              <a:spcBef>
                <a:spcPts val="52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3300" b="1" spc="-15" dirty="0">
                <a:solidFill>
                  <a:srgbClr val="1F487C"/>
                </a:solidFill>
                <a:latin typeface="Calibri"/>
                <a:cs typeface="Calibri"/>
              </a:rPr>
              <a:t>Pelatihan</a:t>
            </a:r>
            <a:r>
              <a:rPr sz="330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1F487C"/>
                </a:solidFill>
                <a:latin typeface="Calibri"/>
                <a:cs typeface="Calibri"/>
              </a:rPr>
              <a:t>dilaksanakan</a:t>
            </a:r>
            <a:r>
              <a:rPr sz="3300" b="1" dirty="0">
                <a:solidFill>
                  <a:srgbClr val="1F487C"/>
                </a:solidFill>
                <a:latin typeface="Calibri"/>
                <a:cs typeface="Calibri"/>
              </a:rPr>
              <a:t> oleh dinas</a:t>
            </a:r>
            <a:endParaRPr sz="3300">
              <a:latin typeface="Calibri"/>
              <a:cs typeface="Calibri"/>
            </a:endParaRPr>
          </a:p>
          <a:p>
            <a:pPr marL="527685" marR="2371725" algn="just">
              <a:lnSpc>
                <a:spcPct val="120000"/>
              </a:lnSpc>
              <a:spcBef>
                <a:spcPts val="5"/>
              </a:spcBef>
            </a:pPr>
            <a:r>
              <a:rPr sz="3300" b="1" spc="-20" dirty="0">
                <a:solidFill>
                  <a:srgbClr val="1F487C"/>
                </a:solidFill>
                <a:latin typeface="Calibri"/>
                <a:cs typeface="Calibri"/>
              </a:rPr>
              <a:t>terkait </a:t>
            </a:r>
            <a:r>
              <a:rPr sz="3300" b="1" dirty="0">
                <a:solidFill>
                  <a:srgbClr val="1F487C"/>
                </a:solidFill>
                <a:latin typeface="Calibri"/>
                <a:cs typeface="Calibri"/>
              </a:rPr>
              <a:t>seperti </a:t>
            </a:r>
            <a:r>
              <a:rPr sz="3300" b="1" spc="-5" dirty="0">
                <a:solidFill>
                  <a:srgbClr val="1F487C"/>
                </a:solidFill>
                <a:latin typeface="Calibri"/>
                <a:cs typeface="Calibri"/>
              </a:rPr>
              <a:t>Dinas </a:t>
            </a:r>
            <a:r>
              <a:rPr sz="3300" b="1" spc="-7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300" b="1" spc="-20" dirty="0">
                <a:solidFill>
                  <a:srgbClr val="1F487C"/>
                </a:solidFill>
                <a:latin typeface="Calibri"/>
                <a:cs typeface="Calibri"/>
              </a:rPr>
              <a:t>PPPA/Disdik/Kanwil </a:t>
            </a:r>
            <a:r>
              <a:rPr sz="3300" b="1" spc="-7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1F487C"/>
                </a:solidFill>
                <a:latin typeface="Calibri"/>
                <a:cs typeface="Calibri"/>
              </a:rPr>
              <a:t>Kemenag/Sekolah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736" y="496290"/>
            <a:ext cx="9318803" cy="131726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21422" y="894016"/>
            <a:ext cx="761428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65" dirty="0">
                <a:latin typeface="Tahoma"/>
                <a:cs typeface="Tahoma"/>
              </a:rPr>
              <a:t>2</a:t>
            </a:r>
            <a:r>
              <a:rPr sz="2800" b="1" dirty="0">
                <a:latin typeface="Tahoma"/>
                <a:cs typeface="Tahoma"/>
              </a:rPr>
              <a:t>.</a:t>
            </a:r>
            <a:r>
              <a:rPr sz="2800" b="1" spc="-270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G</a:t>
            </a:r>
            <a:r>
              <a:rPr sz="2800" b="1" spc="-155" dirty="0">
                <a:latin typeface="Tahoma"/>
                <a:cs typeface="Tahoma"/>
              </a:rPr>
              <a:t>ur</a:t>
            </a:r>
            <a:r>
              <a:rPr sz="2800" b="1" dirty="0">
                <a:latin typeface="Tahoma"/>
                <a:cs typeface="Tahoma"/>
              </a:rPr>
              <a:t>u</a:t>
            </a:r>
            <a:r>
              <a:rPr sz="2800" b="1" spc="-290" dirty="0">
                <a:latin typeface="Tahoma"/>
                <a:cs typeface="Tahoma"/>
              </a:rPr>
              <a:t> </a:t>
            </a:r>
            <a:r>
              <a:rPr sz="2800" b="1" spc="-165" dirty="0">
                <a:latin typeface="Tahoma"/>
                <a:cs typeface="Tahoma"/>
              </a:rPr>
              <a:t>d</a:t>
            </a:r>
            <a:r>
              <a:rPr sz="2800" b="1" spc="-160" dirty="0">
                <a:latin typeface="Tahoma"/>
                <a:cs typeface="Tahoma"/>
              </a:rPr>
              <a:t>a</a:t>
            </a:r>
            <a:r>
              <a:rPr sz="2800" b="1" dirty="0">
                <a:latin typeface="Tahoma"/>
                <a:cs typeface="Tahoma"/>
              </a:rPr>
              <a:t>n</a:t>
            </a:r>
            <a:r>
              <a:rPr sz="2800" b="1" spc="-270" dirty="0">
                <a:latin typeface="Tahoma"/>
                <a:cs typeface="Tahoma"/>
              </a:rPr>
              <a:t> </a:t>
            </a:r>
            <a:r>
              <a:rPr sz="2800" b="1" spc="-155" dirty="0">
                <a:latin typeface="Tahoma"/>
                <a:cs typeface="Tahoma"/>
              </a:rPr>
              <a:t>T</a:t>
            </a:r>
            <a:r>
              <a:rPr sz="2800" b="1" spc="-165" dirty="0">
                <a:latin typeface="Tahoma"/>
                <a:cs typeface="Tahoma"/>
              </a:rPr>
              <a:t>e</a:t>
            </a:r>
            <a:r>
              <a:rPr sz="2800" b="1" spc="-155" dirty="0">
                <a:latin typeface="Tahoma"/>
                <a:cs typeface="Tahoma"/>
              </a:rPr>
              <a:t>n</a:t>
            </a:r>
            <a:r>
              <a:rPr sz="2800" b="1" spc="-160" dirty="0">
                <a:latin typeface="Tahoma"/>
                <a:cs typeface="Tahoma"/>
              </a:rPr>
              <a:t>a</a:t>
            </a:r>
            <a:r>
              <a:rPr sz="2800" b="1" spc="-165" dirty="0">
                <a:latin typeface="Tahoma"/>
                <a:cs typeface="Tahoma"/>
              </a:rPr>
              <a:t>g</a:t>
            </a:r>
            <a:r>
              <a:rPr sz="2800" b="1" dirty="0">
                <a:latin typeface="Tahoma"/>
                <a:cs typeface="Tahoma"/>
              </a:rPr>
              <a:t>a</a:t>
            </a:r>
            <a:r>
              <a:rPr sz="2800" b="1" spc="-275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K</a:t>
            </a:r>
            <a:r>
              <a:rPr sz="2800" b="1" spc="-165" dirty="0">
                <a:latin typeface="Tahoma"/>
                <a:cs typeface="Tahoma"/>
              </a:rPr>
              <a:t>epe</a:t>
            </a:r>
            <a:r>
              <a:rPr sz="2800" b="1" spc="-155" dirty="0">
                <a:latin typeface="Tahoma"/>
                <a:cs typeface="Tahoma"/>
              </a:rPr>
              <a:t>n</a:t>
            </a:r>
            <a:r>
              <a:rPr sz="2800" b="1" spc="-165" dirty="0">
                <a:latin typeface="Tahoma"/>
                <a:cs typeface="Tahoma"/>
              </a:rPr>
              <a:t>di</a:t>
            </a:r>
            <a:r>
              <a:rPr sz="2800" b="1" spc="-145" dirty="0">
                <a:latin typeface="Tahoma"/>
                <a:cs typeface="Tahoma"/>
              </a:rPr>
              <a:t>di</a:t>
            </a:r>
            <a:r>
              <a:rPr sz="2800" b="1" spc="-150" dirty="0">
                <a:latin typeface="Tahoma"/>
                <a:cs typeface="Tahoma"/>
              </a:rPr>
              <a:t>k</a:t>
            </a:r>
            <a:r>
              <a:rPr sz="2800" b="1" spc="-160" dirty="0">
                <a:latin typeface="Tahoma"/>
                <a:cs typeface="Tahoma"/>
              </a:rPr>
              <a:t>a</a:t>
            </a:r>
            <a:r>
              <a:rPr sz="2800" b="1" dirty="0">
                <a:latin typeface="Tahoma"/>
                <a:cs typeface="Tahoma"/>
              </a:rPr>
              <a:t>n</a:t>
            </a:r>
            <a:r>
              <a:rPr sz="2800" b="1" spc="-210" dirty="0">
                <a:latin typeface="Tahoma"/>
                <a:cs typeface="Tahoma"/>
              </a:rPr>
              <a:t> </a:t>
            </a:r>
            <a:r>
              <a:rPr sz="2800" b="1" spc="-155" dirty="0">
                <a:latin typeface="Tahoma"/>
                <a:cs typeface="Tahoma"/>
              </a:rPr>
              <a:t>T</a:t>
            </a:r>
            <a:r>
              <a:rPr sz="2800" b="1" spc="-165" dirty="0">
                <a:latin typeface="Tahoma"/>
                <a:cs typeface="Tahoma"/>
              </a:rPr>
              <a:t>e</a:t>
            </a:r>
            <a:r>
              <a:rPr sz="2800" b="1" spc="-155" dirty="0">
                <a:latin typeface="Tahoma"/>
                <a:cs typeface="Tahoma"/>
              </a:rPr>
              <a:t>r</a:t>
            </a:r>
            <a:r>
              <a:rPr sz="2800" b="1" spc="-165" dirty="0">
                <a:latin typeface="Tahoma"/>
                <a:cs typeface="Tahoma"/>
              </a:rPr>
              <a:t>l</a:t>
            </a:r>
            <a:r>
              <a:rPr sz="2800" b="1" spc="-160" dirty="0">
                <a:latin typeface="Tahoma"/>
                <a:cs typeface="Tahoma"/>
              </a:rPr>
              <a:t>a</a:t>
            </a:r>
            <a:r>
              <a:rPr sz="2800" b="1" spc="-165" dirty="0">
                <a:latin typeface="Tahoma"/>
                <a:cs typeface="Tahoma"/>
              </a:rPr>
              <a:t>ti</a:t>
            </a:r>
            <a:r>
              <a:rPr sz="2800" b="1" dirty="0">
                <a:latin typeface="Tahoma"/>
                <a:cs typeface="Tahoma"/>
              </a:rPr>
              <a:t>h</a:t>
            </a:r>
            <a:r>
              <a:rPr sz="2800" b="1" spc="-210" dirty="0">
                <a:latin typeface="Tahoma"/>
                <a:cs typeface="Tahoma"/>
              </a:rPr>
              <a:t> </a:t>
            </a:r>
            <a:r>
              <a:rPr sz="2800" b="1" spc="-170" dirty="0">
                <a:latin typeface="Tahoma"/>
                <a:cs typeface="Tahoma"/>
              </a:rPr>
              <a:t>K</a:t>
            </a:r>
            <a:r>
              <a:rPr sz="2800" b="1" spc="-165" dirty="0">
                <a:latin typeface="Tahoma"/>
                <a:cs typeface="Tahoma"/>
              </a:rPr>
              <a:t>H</a:t>
            </a:r>
            <a:r>
              <a:rPr sz="2800" b="1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9982" y="2063876"/>
            <a:ext cx="6824543" cy="27662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35" y="495290"/>
            <a:ext cx="7785104" cy="131826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9319" y="894016"/>
            <a:ext cx="57486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>
                <a:solidFill>
                  <a:srgbClr val="000000"/>
                </a:solidFill>
              </a:rPr>
              <a:t>3</a:t>
            </a:r>
            <a:r>
              <a:rPr dirty="0">
                <a:solidFill>
                  <a:srgbClr val="000000"/>
                </a:solidFill>
              </a:rPr>
              <a:t>.</a:t>
            </a:r>
            <a:r>
              <a:rPr spc="-280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P</a:t>
            </a:r>
            <a:r>
              <a:rPr spc="-160" dirty="0">
                <a:solidFill>
                  <a:srgbClr val="000000"/>
                </a:solidFill>
              </a:rPr>
              <a:t>r</a:t>
            </a:r>
            <a:r>
              <a:rPr spc="-170" dirty="0">
                <a:solidFill>
                  <a:srgbClr val="000000"/>
                </a:solidFill>
              </a:rPr>
              <a:t>o</a:t>
            </a:r>
            <a:r>
              <a:rPr spc="-165" dirty="0">
                <a:solidFill>
                  <a:srgbClr val="000000"/>
                </a:solidFill>
              </a:rPr>
              <a:t>se</a:t>
            </a:r>
            <a:r>
              <a:rPr dirty="0">
                <a:solidFill>
                  <a:srgbClr val="000000"/>
                </a:solidFill>
              </a:rPr>
              <a:t>s</a:t>
            </a:r>
            <a:r>
              <a:rPr spc="-265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Bel</a:t>
            </a:r>
            <a:r>
              <a:rPr spc="-160" dirty="0">
                <a:solidFill>
                  <a:srgbClr val="000000"/>
                </a:solidFill>
              </a:rPr>
              <a:t>aja</a:t>
            </a:r>
            <a:r>
              <a:rPr dirty="0">
                <a:solidFill>
                  <a:srgbClr val="000000"/>
                </a:solidFill>
              </a:rPr>
              <a:t>r</a:t>
            </a:r>
            <a:r>
              <a:rPr spc="-240" dirty="0">
                <a:solidFill>
                  <a:srgbClr val="000000"/>
                </a:solidFill>
              </a:rPr>
              <a:t> </a:t>
            </a:r>
            <a:r>
              <a:rPr spc="-155" dirty="0">
                <a:solidFill>
                  <a:srgbClr val="000000"/>
                </a:solidFill>
              </a:rPr>
              <a:t>y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dirty="0">
                <a:solidFill>
                  <a:srgbClr val="000000"/>
                </a:solidFill>
              </a:rPr>
              <a:t>g</a:t>
            </a:r>
            <a:r>
              <a:rPr spc="-285" dirty="0">
                <a:solidFill>
                  <a:srgbClr val="000000"/>
                </a:solidFill>
              </a:rPr>
              <a:t> </a:t>
            </a:r>
            <a:r>
              <a:rPr spc="-155" dirty="0">
                <a:solidFill>
                  <a:srgbClr val="000000"/>
                </a:solidFill>
              </a:rPr>
              <a:t>R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m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h</a:t>
            </a:r>
            <a:r>
              <a:rPr spc="-275" dirty="0">
                <a:solidFill>
                  <a:srgbClr val="000000"/>
                </a:solidFill>
              </a:rPr>
              <a:t> 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k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5442" y="1741095"/>
            <a:ext cx="10547350" cy="47847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467359" indent="-454659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Disiplin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SRA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(tanpa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1F487C"/>
                </a:solidFill>
                <a:latin typeface="Calibri"/>
                <a:cs typeface="Calibri"/>
              </a:rPr>
              <a:t>kekerasan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merendahkan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harkat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martabat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anak)</a:t>
            </a:r>
            <a:endParaRPr sz="2400">
              <a:latin typeface="Calibri"/>
              <a:cs typeface="Calibri"/>
            </a:endParaRPr>
          </a:p>
          <a:p>
            <a:pPr marL="467359" indent="-454659">
              <a:lnSpc>
                <a:spcPct val="100000"/>
              </a:lnSpc>
              <a:spcBef>
                <a:spcPts val="880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Komunikasi</a:t>
            </a:r>
            <a:r>
              <a:rPr sz="2400" b="1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dua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arah</a:t>
            </a:r>
            <a:endParaRPr sz="2400">
              <a:latin typeface="Calibri"/>
              <a:cs typeface="Calibri"/>
            </a:endParaRPr>
          </a:p>
          <a:p>
            <a:pPr marL="467359" indent="-454659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Bahasa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positif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berkomunikasi</a:t>
            </a:r>
            <a:endParaRPr sz="2400">
              <a:latin typeface="Calibri"/>
              <a:cs typeface="Calibri"/>
            </a:endParaRPr>
          </a:p>
          <a:p>
            <a:pPr marL="467359" indent="-454659">
              <a:lnSpc>
                <a:spcPct val="100000"/>
              </a:lnSpc>
              <a:spcBef>
                <a:spcPts val="860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Motivasi</a:t>
            </a:r>
            <a:r>
              <a:rPr sz="240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belajar</a:t>
            </a:r>
            <a:endParaRPr sz="2400">
              <a:latin typeface="Calibri"/>
              <a:cs typeface="Calibri"/>
            </a:endParaRPr>
          </a:p>
          <a:p>
            <a:pPr marL="467359" indent="-454659">
              <a:lnSpc>
                <a:spcPct val="100000"/>
              </a:lnSpc>
              <a:spcBef>
                <a:spcPts val="860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Akrab</a:t>
            </a:r>
            <a:r>
              <a:rPr sz="2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dengan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endParaRPr sz="2400">
              <a:latin typeface="Calibri"/>
              <a:cs typeface="Calibri"/>
            </a:endParaRPr>
          </a:p>
          <a:p>
            <a:pPr marL="467359" indent="-454659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sebagai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karakter</a:t>
            </a:r>
            <a:r>
              <a:rPr sz="24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yang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 unik</a:t>
            </a:r>
            <a:endParaRPr sz="2400">
              <a:latin typeface="Calibri"/>
              <a:cs typeface="Calibri"/>
            </a:endParaRPr>
          </a:p>
          <a:p>
            <a:pPr marL="467359" marR="5080" indent="-454659">
              <a:lnSpc>
                <a:spcPct val="129900"/>
              </a:lnSpc>
              <a:spcBef>
                <a:spcPts val="20"/>
              </a:spcBef>
              <a:buAutoNum type="arabicPeriod"/>
              <a:tabLst>
                <a:tab pos="466725" algn="l"/>
                <a:tab pos="467359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Pembentukan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 karakter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positif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anak,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misalnya</a:t>
            </a:r>
            <a:r>
              <a:rPr sz="24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empati,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non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diskriminasi,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anti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radikalisme,</a:t>
            </a:r>
            <a:r>
              <a:rPr sz="24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cinta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 tanah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1F487C"/>
                </a:solidFill>
                <a:latin typeface="Calibri"/>
                <a:cs typeface="Calibri"/>
              </a:rPr>
              <a:t>air,</a:t>
            </a:r>
            <a:r>
              <a:rPr sz="240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bahasa,</a:t>
            </a:r>
            <a:r>
              <a:rPr sz="24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budaya</a:t>
            </a:r>
            <a:r>
              <a:rPr sz="24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perbedaan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budaya</a:t>
            </a:r>
            <a:r>
              <a:rPr sz="24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menghargai </a:t>
            </a:r>
            <a:r>
              <a:rPr sz="2400" b="1" spc="-5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HAM,</a:t>
            </a:r>
            <a:r>
              <a:rPr sz="24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sosial,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cinta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kebersihan,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anti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1F487C"/>
                </a:solidFill>
                <a:latin typeface="Calibri"/>
                <a:cs typeface="Calibri"/>
              </a:rPr>
              <a:t>bullying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,</a:t>
            </a:r>
            <a:r>
              <a:rPr sz="24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dll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Pembelajaran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luar</a:t>
            </a:r>
            <a:r>
              <a:rPr sz="24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1500" y="490219"/>
            <a:ext cx="11605260" cy="4798060"/>
            <a:chOff x="571500" y="490219"/>
            <a:chExt cx="11605260" cy="4798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5180" y="1554480"/>
              <a:ext cx="5021580" cy="3733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" y="490219"/>
              <a:ext cx="7800340" cy="13233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9319" y="894016"/>
            <a:ext cx="57486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>
                <a:solidFill>
                  <a:srgbClr val="000000"/>
                </a:solidFill>
              </a:rPr>
              <a:t>3</a:t>
            </a:r>
            <a:r>
              <a:rPr dirty="0">
                <a:solidFill>
                  <a:srgbClr val="000000"/>
                </a:solidFill>
              </a:rPr>
              <a:t>.</a:t>
            </a:r>
            <a:r>
              <a:rPr spc="-280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P</a:t>
            </a:r>
            <a:r>
              <a:rPr spc="-160" dirty="0">
                <a:solidFill>
                  <a:srgbClr val="000000"/>
                </a:solidFill>
              </a:rPr>
              <a:t>r</a:t>
            </a:r>
            <a:r>
              <a:rPr spc="-170" dirty="0">
                <a:solidFill>
                  <a:srgbClr val="000000"/>
                </a:solidFill>
              </a:rPr>
              <a:t>o</a:t>
            </a:r>
            <a:r>
              <a:rPr spc="-165" dirty="0">
                <a:solidFill>
                  <a:srgbClr val="000000"/>
                </a:solidFill>
              </a:rPr>
              <a:t>se</a:t>
            </a:r>
            <a:r>
              <a:rPr dirty="0">
                <a:solidFill>
                  <a:srgbClr val="000000"/>
                </a:solidFill>
              </a:rPr>
              <a:t>s</a:t>
            </a:r>
            <a:r>
              <a:rPr spc="-265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Bel</a:t>
            </a:r>
            <a:r>
              <a:rPr spc="-160" dirty="0">
                <a:solidFill>
                  <a:srgbClr val="000000"/>
                </a:solidFill>
              </a:rPr>
              <a:t>aja</a:t>
            </a:r>
            <a:r>
              <a:rPr dirty="0">
                <a:solidFill>
                  <a:srgbClr val="000000"/>
                </a:solidFill>
              </a:rPr>
              <a:t>r</a:t>
            </a:r>
            <a:r>
              <a:rPr spc="-240" dirty="0">
                <a:solidFill>
                  <a:srgbClr val="000000"/>
                </a:solidFill>
              </a:rPr>
              <a:t> </a:t>
            </a:r>
            <a:r>
              <a:rPr spc="-155" dirty="0">
                <a:solidFill>
                  <a:srgbClr val="000000"/>
                </a:solidFill>
              </a:rPr>
              <a:t>y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dirty="0">
                <a:solidFill>
                  <a:srgbClr val="000000"/>
                </a:solidFill>
              </a:rPr>
              <a:t>g</a:t>
            </a:r>
            <a:r>
              <a:rPr spc="-285" dirty="0">
                <a:solidFill>
                  <a:srgbClr val="000000"/>
                </a:solidFill>
              </a:rPr>
              <a:t> </a:t>
            </a:r>
            <a:r>
              <a:rPr spc="-155" dirty="0">
                <a:solidFill>
                  <a:srgbClr val="000000"/>
                </a:solidFill>
              </a:rPr>
              <a:t>R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m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h</a:t>
            </a:r>
            <a:r>
              <a:rPr spc="-275" dirty="0">
                <a:solidFill>
                  <a:srgbClr val="000000"/>
                </a:solidFill>
              </a:rPr>
              <a:t> 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k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0837" y="1766240"/>
            <a:ext cx="10219055" cy="478409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452120" indent="-439420">
              <a:lnSpc>
                <a:spcPct val="100000"/>
              </a:lnSpc>
              <a:spcBef>
                <a:spcPts val="975"/>
              </a:spcBef>
              <a:buAutoNum type="arabicPeriod" startAt="9"/>
              <a:tabLst>
                <a:tab pos="451484" algn="l"/>
                <a:tab pos="452120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4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orang 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pihak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lain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sebagai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pemberi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informasi</a:t>
            </a:r>
            <a:endParaRPr sz="24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880"/>
              </a:spcBef>
              <a:buAutoNum type="arabicPeriod" startAt="9"/>
              <a:tabLst>
                <a:tab pos="470534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Guru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BK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guru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menjadi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tempat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curhat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60"/>
              </a:spcBef>
              <a:buAutoNum type="arabicPeriod" startAt="9"/>
              <a:tabLst>
                <a:tab pos="469900" algn="l"/>
                <a:tab pos="3706495" algn="l"/>
              </a:tabLst>
            </a:pP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Menerima</a:t>
            </a:r>
            <a:r>
              <a:rPr sz="240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menyapa	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siswa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yang datang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65"/>
              </a:spcBef>
              <a:buAutoNum type="arabicPeriod" startAt="9"/>
              <a:tabLst>
                <a:tab pos="469900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Mengumandangkan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Lagu</a:t>
            </a:r>
            <a:r>
              <a:rPr sz="2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Kebangsaan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60"/>
              </a:spcBef>
              <a:buAutoNum type="arabicPeriod" startAt="9"/>
              <a:tabLst>
                <a:tab pos="469900" algn="l"/>
              </a:tabLst>
            </a:pP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Mengubah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sistem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1F487C"/>
                </a:solidFill>
                <a:latin typeface="Calibri"/>
                <a:cs typeface="Calibri"/>
              </a:rPr>
              <a:t>point</a:t>
            </a:r>
            <a:r>
              <a:rPr sz="2400" b="1" i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yang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1F487C"/>
                </a:solidFill>
                <a:latin typeface="Calibri"/>
                <a:cs typeface="Calibri"/>
              </a:rPr>
              <a:t>awalnya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untuk</a:t>
            </a:r>
            <a:endParaRPr sz="2400">
              <a:latin typeface="Calibri"/>
              <a:cs typeface="Calibri"/>
            </a:endParaRPr>
          </a:p>
          <a:p>
            <a:pPr marL="489584">
              <a:lnSpc>
                <a:spcPct val="100000"/>
              </a:lnSpc>
              <a:spcBef>
                <a:spcPts val="860"/>
              </a:spcBef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mengukur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kesalahan</a:t>
            </a:r>
            <a:r>
              <a:rPr sz="24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menjadi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mengukur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kebaikan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80"/>
              </a:spcBef>
              <a:buAutoNum type="arabicPeriod" startAt="14"/>
              <a:tabLst>
                <a:tab pos="469900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perlombaan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menyenangkan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65"/>
              </a:spcBef>
              <a:buAutoNum type="arabicPeriod" startAt="14"/>
              <a:tabLst>
                <a:tab pos="469900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Mengumumkan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yang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mendapat</a:t>
            </a:r>
            <a:r>
              <a:rPr sz="2400" b="1" spc="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1F487C"/>
                </a:solidFill>
                <a:latin typeface="Calibri"/>
                <a:cs typeface="Calibri"/>
              </a:rPr>
              <a:t>point</a:t>
            </a:r>
            <a:r>
              <a:rPr sz="2400" b="1" i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terbanyak</a:t>
            </a:r>
            <a:r>
              <a:rPr sz="24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setiap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minggu</a:t>
            </a:r>
            <a:endParaRPr sz="2400">
              <a:latin typeface="Calibri"/>
              <a:cs typeface="Calibri"/>
            </a:endParaRPr>
          </a:p>
          <a:p>
            <a:pPr marL="421640">
              <a:lnSpc>
                <a:spcPct val="100000"/>
              </a:lnSpc>
              <a:spcBef>
                <a:spcPts val="860"/>
              </a:spcBef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berdasarkan</a:t>
            </a:r>
            <a:r>
              <a:rPr sz="240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informasi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hasil</a:t>
            </a:r>
            <a:r>
              <a:rPr sz="24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penilaian</a:t>
            </a:r>
            <a:r>
              <a:rPr sz="2400" b="1" spc="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wali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r>
              <a:rPr sz="24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terhadap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40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setiap</a:t>
            </a:r>
            <a:r>
              <a:rPr sz="24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harinya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860"/>
              </a:spcBef>
              <a:buAutoNum type="arabicPeriod" startAt="16"/>
              <a:tabLst>
                <a:tab pos="469900" algn="l"/>
              </a:tabLst>
            </a:pP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Membuat</a:t>
            </a:r>
            <a:r>
              <a:rPr sz="24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r>
              <a:rPr sz="240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F487C"/>
                </a:solidFill>
                <a:latin typeface="Calibri"/>
                <a:cs typeface="Calibri"/>
              </a:rPr>
              <a:t>seru,</a:t>
            </a:r>
            <a:r>
              <a:rPr sz="24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87C"/>
                </a:solidFill>
                <a:latin typeface="Calibri"/>
                <a:cs typeface="Calibri"/>
              </a:rPr>
              <a:t>dll.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60" y="495067"/>
            <a:ext cx="7440339" cy="13184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2864" y="894016"/>
            <a:ext cx="55092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5029" algn="l"/>
              </a:tabLst>
            </a:pPr>
            <a:r>
              <a:rPr spc="-165" dirty="0">
                <a:solidFill>
                  <a:srgbClr val="000000"/>
                </a:solidFill>
              </a:rPr>
              <a:t>4</a:t>
            </a:r>
            <a:r>
              <a:rPr dirty="0">
                <a:solidFill>
                  <a:srgbClr val="000000"/>
                </a:solidFill>
              </a:rPr>
              <a:t>.</a:t>
            </a:r>
            <a:r>
              <a:rPr spc="-280" dirty="0">
                <a:solidFill>
                  <a:srgbClr val="000000"/>
                </a:solidFill>
              </a:rPr>
              <a:t> </a:t>
            </a:r>
            <a:r>
              <a:rPr spc="-155" dirty="0">
                <a:solidFill>
                  <a:srgbClr val="000000"/>
                </a:solidFill>
              </a:rPr>
              <a:t>S</a:t>
            </a:r>
            <a:r>
              <a:rPr spc="-160" dirty="0">
                <a:solidFill>
                  <a:srgbClr val="000000"/>
                </a:solidFill>
              </a:rPr>
              <a:t>ara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dirty="0">
                <a:solidFill>
                  <a:srgbClr val="000000"/>
                </a:solidFill>
              </a:rPr>
              <a:t>a</a:t>
            </a:r>
            <a:r>
              <a:rPr spc="-300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P</a:t>
            </a:r>
            <a:r>
              <a:rPr spc="-160" dirty="0">
                <a:solidFill>
                  <a:srgbClr val="000000"/>
                </a:solidFill>
              </a:rPr>
              <a:t>ra</a:t>
            </a:r>
            <a:r>
              <a:rPr spc="-165" dirty="0">
                <a:solidFill>
                  <a:srgbClr val="000000"/>
                </a:solidFill>
              </a:rPr>
              <a:t>s</a:t>
            </a:r>
            <a:r>
              <a:rPr spc="-160" dirty="0">
                <a:solidFill>
                  <a:srgbClr val="000000"/>
                </a:solidFill>
              </a:rPr>
              <a:t>ara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dirty="0">
                <a:solidFill>
                  <a:srgbClr val="000000"/>
                </a:solidFill>
              </a:rPr>
              <a:t>a	</a:t>
            </a:r>
            <a:r>
              <a:rPr spc="-155" dirty="0">
                <a:solidFill>
                  <a:srgbClr val="000000"/>
                </a:solidFill>
              </a:rPr>
              <a:t>R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m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h</a:t>
            </a:r>
            <a:r>
              <a:rPr spc="-275" dirty="0">
                <a:solidFill>
                  <a:srgbClr val="000000"/>
                </a:solidFill>
              </a:rPr>
              <a:t> 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55" dirty="0">
                <a:solidFill>
                  <a:srgbClr val="000000"/>
                </a:solidFill>
              </a:rPr>
              <a:t>n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k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75615" y="1657294"/>
            <a:ext cx="11244580" cy="4622800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650" b="1" spc="-5" dirty="0">
                <a:solidFill>
                  <a:srgbClr val="C0504D"/>
                </a:solidFill>
                <a:latin typeface="Calibri"/>
                <a:cs typeface="Calibri"/>
              </a:rPr>
              <a:t>Sarana</a:t>
            </a:r>
            <a:r>
              <a:rPr sz="2650" b="1" spc="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C0504D"/>
                </a:solidFill>
                <a:latin typeface="Calibri"/>
                <a:cs typeface="Calibri"/>
              </a:rPr>
              <a:t>prasarana</a:t>
            </a:r>
            <a:r>
              <a:rPr sz="2650" b="1" spc="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C0504D"/>
                </a:solidFill>
                <a:latin typeface="Calibri"/>
                <a:cs typeface="Calibri"/>
              </a:rPr>
              <a:t>yang</a:t>
            </a:r>
            <a:r>
              <a:rPr sz="2650" b="1" spc="-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C0504D"/>
                </a:solidFill>
                <a:latin typeface="Calibri"/>
                <a:cs typeface="Calibri"/>
              </a:rPr>
              <a:t>ada dalam</a:t>
            </a:r>
            <a:r>
              <a:rPr sz="2650" b="1" spc="-2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C0504D"/>
                </a:solidFill>
                <a:latin typeface="Calibri"/>
                <a:cs typeface="Calibri"/>
              </a:rPr>
              <a:t>satuan </a:t>
            </a:r>
            <a:r>
              <a:rPr sz="2650" b="1" spc="-5" dirty="0">
                <a:solidFill>
                  <a:srgbClr val="C0504D"/>
                </a:solidFill>
                <a:latin typeface="Calibri"/>
                <a:cs typeface="Calibri"/>
              </a:rPr>
              <a:t>pendidikan</a:t>
            </a:r>
            <a:r>
              <a:rPr sz="2650" b="1" spc="1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C0504D"/>
                </a:solidFill>
                <a:latin typeface="Calibri"/>
                <a:cs typeface="Calibri"/>
              </a:rPr>
              <a:t>tidak</a:t>
            </a:r>
            <a:r>
              <a:rPr sz="2650" b="1" spc="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C0504D"/>
                </a:solidFill>
                <a:latin typeface="Calibri"/>
                <a:cs typeface="Calibri"/>
              </a:rPr>
              <a:t>membahayakan</a:t>
            </a:r>
            <a:r>
              <a:rPr sz="2650" b="1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C0504D"/>
                </a:solidFill>
                <a:latin typeface="Calibri"/>
                <a:cs typeface="Calibri"/>
              </a:rPr>
              <a:t>anak</a:t>
            </a:r>
            <a:endParaRPr sz="2650">
              <a:latin typeface="Calibri"/>
              <a:cs typeface="Calibri"/>
            </a:endParaRPr>
          </a:p>
          <a:p>
            <a:pPr marL="661670" indent="-612775">
              <a:lnSpc>
                <a:spcPts val="3050"/>
              </a:lnSpc>
              <a:spcBef>
                <a:spcPts val="1265"/>
              </a:spcBef>
              <a:buSzPct val="98039"/>
              <a:buAutoNum type="arabicPeriod"/>
              <a:tabLst>
                <a:tab pos="661035" algn="l"/>
                <a:tab pos="661670" algn="l"/>
              </a:tabLst>
            </a:pP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Ada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papan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nama,</a:t>
            </a:r>
            <a:r>
              <a:rPr sz="255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minimal</a:t>
            </a:r>
            <a:r>
              <a:rPr sz="255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spanduk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SRA</a:t>
            </a:r>
            <a:endParaRPr sz="2550">
              <a:latin typeface="Calibri"/>
              <a:cs typeface="Calibri"/>
            </a:endParaRPr>
          </a:p>
          <a:p>
            <a:pPr marL="633095" marR="4772025" indent="-584835">
              <a:lnSpc>
                <a:spcPts val="3040"/>
              </a:lnSpc>
              <a:spcBef>
                <a:spcPts val="110"/>
              </a:spcBef>
              <a:buSzPct val="98039"/>
              <a:buAutoNum type="arabicPeriod"/>
              <a:tabLst>
                <a:tab pos="650875" algn="l"/>
                <a:tab pos="651510" algn="l"/>
              </a:tabLst>
            </a:pP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Ruangan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memiliki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pencahayaan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yang cukup </a:t>
            </a:r>
            <a:r>
              <a:rPr sz="2550" b="1" spc="-5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sirkulasi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udara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yang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baik</a:t>
            </a:r>
            <a:endParaRPr sz="2550">
              <a:latin typeface="Calibri"/>
              <a:cs typeface="Calibri"/>
            </a:endParaRPr>
          </a:p>
          <a:p>
            <a:pPr marL="664210" indent="-615315">
              <a:lnSpc>
                <a:spcPts val="2915"/>
              </a:lnSpc>
              <a:buAutoNum type="arabicPeriod"/>
              <a:tabLst>
                <a:tab pos="663575" algn="l"/>
                <a:tab pos="664210" algn="l"/>
              </a:tabLst>
            </a:pP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Menumpulkan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ujung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meja</a:t>
            </a:r>
            <a:endParaRPr sz="2550">
              <a:latin typeface="Calibri"/>
              <a:cs typeface="Calibri"/>
            </a:endParaRPr>
          </a:p>
          <a:p>
            <a:pPr marL="659130" indent="-610235">
              <a:lnSpc>
                <a:spcPts val="3040"/>
              </a:lnSpc>
              <a:buSzPct val="98039"/>
              <a:buAutoNum type="arabicPeriod"/>
              <a:tabLst>
                <a:tab pos="658495" algn="l"/>
                <a:tab pos="659130" algn="l"/>
              </a:tabLst>
            </a:pP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Rambu-rambu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pada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tempat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yang membahayakan</a:t>
            </a:r>
            <a:endParaRPr sz="2550">
              <a:latin typeface="Calibri"/>
              <a:cs typeface="Calibri"/>
            </a:endParaRPr>
          </a:p>
          <a:p>
            <a:pPr marL="633095" marR="3596004" indent="-584835">
              <a:lnSpc>
                <a:spcPts val="3040"/>
              </a:lnSpc>
              <a:spcBef>
                <a:spcPts val="110"/>
              </a:spcBef>
              <a:buClr>
                <a:srgbClr val="1F487C"/>
              </a:buClr>
              <a:buFont typeface="Calibri"/>
              <a:buAutoNum type="arabicPeriod"/>
              <a:tabLst>
                <a:tab pos="663575" algn="l"/>
                <a:tab pos="664210" algn="l"/>
              </a:tabLst>
            </a:pPr>
            <a:r>
              <a:rPr dirty="0"/>
              <a:t>	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Menghindarkan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tanaman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yang berduri atau beracun </a:t>
            </a:r>
            <a:r>
              <a:rPr sz="2550" b="1" spc="-5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dari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jalur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anak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berjalan</a:t>
            </a:r>
            <a:endParaRPr sz="2550">
              <a:latin typeface="Calibri"/>
              <a:cs typeface="Calibri"/>
            </a:endParaRPr>
          </a:p>
          <a:p>
            <a:pPr marL="659130" indent="-610235">
              <a:lnSpc>
                <a:spcPts val="2935"/>
              </a:lnSpc>
              <a:buSzPct val="98039"/>
              <a:buAutoNum type="arabicPeriod"/>
              <a:tabLst>
                <a:tab pos="658495" algn="l"/>
                <a:tab pos="659130" algn="l"/>
              </a:tabLst>
            </a:pPr>
            <a:r>
              <a:rPr sz="2550" b="1" spc="-50" dirty="0">
                <a:solidFill>
                  <a:srgbClr val="1F487C"/>
                </a:solidFill>
                <a:latin typeface="Calibri"/>
                <a:cs typeface="Calibri"/>
              </a:rPr>
              <a:t>Toilet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kondisi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bersih,</a:t>
            </a:r>
            <a:r>
              <a:rPr sz="25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air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mengalir,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penerangan</a:t>
            </a:r>
            <a:endParaRPr sz="2550">
              <a:latin typeface="Calibri"/>
              <a:cs typeface="Calibri"/>
            </a:endParaRPr>
          </a:p>
          <a:p>
            <a:pPr marL="633095" marR="2969260">
              <a:lnSpc>
                <a:spcPts val="3040"/>
              </a:lnSpc>
              <a:spcBef>
                <a:spcPts val="110"/>
              </a:spcBef>
            </a:pP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cukup,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bak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rutin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dibersihkan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diberi</a:t>
            </a:r>
            <a:r>
              <a:rPr sz="25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5" dirty="0">
                <a:solidFill>
                  <a:srgbClr val="1F487C"/>
                </a:solidFill>
                <a:latin typeface="Calibri"/>
                <a:cs typeface="Calibri"/>
              </a:rPr>
              <a:t>ABATE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serta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anak </a:t>
            </a:r>
            <a:r>
              <a:rPr sz="2550" b="1" spc="-5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dibiasakan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 menyiram</a:t>
            </a:r>
            <a:endParaRPr sz="25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252459" y="2661920"/>
            <a:ext cx="3683000" cy="3454400"/>
            <a:chOff x="8252459" y="2661920"/>
            <a:chExt cx="3683000" cy="34544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6659" y="2661920"/>
              <a:ext cx="1828800" cy="34544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2459" y="2862580"/>
              <a:ext cx="1811020" cy="2489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17717"/>
            <a:ext cx="12191999" cy="222758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8134" y="759460"/>
            <a:ext cx="11534140" cy="46583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596900" marR="5080" indent="-584200">
              <a:lnSpc>
                <a:spcPts val="3040"/>
              </a:lnSpc>
              <a:spcBef>
                <a:spcPts val="204"/>
              </a:spcBef>
              <a:buClr>
                <a:srgbClr val="1F487C"/>
              </a:buClr>
              <a:buSzPct val="98039"/>
              <a:buFont typeface="Calibri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Pintu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terbuka</a:t>
            </a:r>
            <a:r>
              <a:rPr sz="255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45" dirty="0">
                <a:solidFill>
                  <a:srgbClr val="1F487C"/>
                </a:solidFill>
                <a:latin typeface="Calibri"/>
                <a:cs typeface="Calibri"/>
              </a:rPr>
              <a:t>keluar,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jika</a:t>
            </a:r>
            <a:r>
              <a:rPr sz="255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pintu</a:t>
            </a:r>
            <a:r>
              <a:rPr sz="25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terbuka</a:t>
            </a:r>
            <a:r>
              <a:rPr sz="25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ke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dalam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maka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pada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waktu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proses</a:t>
            </a:r>
            <a:r>
              <a:rPr sz="255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belajar </a:t>
            </a:r>
            <a:r>
              <a:rPr sz="2550" b="1" spc="-5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pintu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sedikit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dibuka</a:t>
            </a:r>
            <a:endParaRPr sz="2550">
              <a:latin typeface="Calibri"/>
              <a:cs typeface="Calibri"/>
            </a:endParaRPr>
          </a:p>
          <a:p>
            <a:pPr marL="622300" indent="-609600">
              <a:lnSpc>
                <a:spcPts val="2925"/>
              </a:lnSpc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Jika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sekolah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mempunyai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UKS, pastikan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UKS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berfungsi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dengan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baik</a:t>
            </a:r>
            <a:endParaRPr sz="2550">
              <a:latin typeface="Calibri"/>
              <a:cs typeface="Calibri"/>
            </a:endParaRPr>
          </a:p>
          <a:p>
            <a:pPr marL="622300" indent="-609600">
              <a:lnSpc>
                <a:spcPts val="3030"/>
              </a:lnSpc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50" dirty="0">
                <a:solidFill>
                  <a:srgbClr val="1F487C"/>
                </a:solidFill>
                <a:latin typeface="Calibri"/>
                <a:cs typeface="Calibri"/>
              </a:rPr>
              <a:t>Tempat</a:t>
            </a:r>
            <a:r>
              <a:rPr sz="2550" b="1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cuci</a:t>
            </a:r>
            <a:r>
              <a:rPr sz="255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tangan</a:t>
            </a:r>
            <a:r>
              <a:rPr sz="255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sesuai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kemampuan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sekolah</a:t>
            </a:r>
            <a:endParaRPr sz="2550">
              <a:latin typeface="Calibri"/>
              <a:cs typeface="Calibri"/>
            </a:endParaRPr>
          </a:p>
          <a:p>
            <a:pPr marL="622300" indent="-609600">
              <a:lnSpc>
                <a:spcPts val="3040"/>
              </a:lnSpc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Rambu-rambu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untuk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pengurangan 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resiko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bencana</a:t>
            </a:r>
            <a:endParaRPr sz="2550">
              <a:latin typeface="Calibri"/>
              <a:cs typeface="Calibri"/>
            </a:endParaRPr>
          </a:p>
          <a:p>
            <a:pPr marL="596900" marR="1912620" indent="-584200">
              <a:lnSpc>
                <a:spcPts val="3040"/>
              </a:lnSpc>
              <a:spcBef>
                <a:spcPts val="110"/>
              </a:spcBef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Spanduk- spanduk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untuk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mengingatkan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kebersihan, kawasan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tanpa </a:t>
            </a:r>
            <a:r>
              <a:rPr sz="2550" b="1" spc="-5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asap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rokok,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kawasan</a:t>
            </a:r>
            <a:r>
              <a:rPr sz="2550" b="1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tanpa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napza,</a:t>
            </a:r>
            <a:r>
              <a:rPr sz="25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dll</a:t>
            </a:r>
            <a:endParaRPr sz="2550">
              <a:latin typeface="Calibri"/>
              <a:cs typeface="Calibri"/>
            </a:endParaRPr>
          </a:p>
          <a:p>
            <a:pPr marL="645160" indent="-632460">
              <a:lnSpc>
                <a:spcPts val="2935"/>
              </a:lnSpc>
              <a:buAutoNum type="arabicPeriod" startAt="7"/>
              <a:tabLst>
                <a:tab pos="644525" algn="l"/>
                <a:tab pos="645160" algn="l"/>
              </a:tabLst>
            </a:pP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Penataan</a:t>
            </a:r>
            <a:r>
              <a:rPr sz="2550" b="1" spc="-7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lingkungan</a:t>
            </a:r>
            <a:r>
              <a:rPr sz="25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dengan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warga</a:t>
            </a:r>
            <a:r>
              <a:rPr sz="2550" b="1" spc="-5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sekolah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5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orang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endParaRPr sz="2550">
              <a:latin typeface="Calibri"/>
              <a:cs typeface="Calibri"/>
            </a:endParaRPr>
          </a:p>
          <a:p>
            <a:pPr marL="621665" marR="2524125" indent="-621665">
              <a:lnSpc>
                <a:spcPts val="3040"/>
              </a:lnSpc>
              <a:spcBef>
                <a:spcPts val="110"/>
              </a:spcBef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Jika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ada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kantin,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pastikan makanan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kantin</a:t>
            </a:r>
            <a:r>
              <a:rPr sz="25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tidak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 mengandung </a:t>
            </a:r>
            <a:r>
              <a:rPr sz="2550" b="1" spc="-56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zat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berbahaya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(Bebas</a:t>
            </a:r>
            <a:r>
              <a:rPr sz="2550" b="1" spc="-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5P)</a:t>
            </a:r>
            <a:endParaRPr sz="2550">
              <a:latin typeface="Calibri"/>
              <a:cs typeface="Calibri"/>
            </a:endParaRPr>
          </a:p>
          <a:p>
            <a:pPr marL="622300" indent="-609600">
              <a:lnSpc>
                <a:spcPts val="2935"/>
              </a:lnSpc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Penataan</a:t>
            </a:r>
            <a:r>
              <a:rPr sz="2550" b="1" spc="-7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yang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menyenangkan</a:t>
            </a:r>
            <a:r>
              <a:rPr sz="25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dengan</a:t>
            </a:r>
            <a:r>
              <a:rPr sz="25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1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5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550" b="1" spc="-5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endParaRPr sz="2550">
              <a:latin typeface="Calibri"/>
              <a:cs typeface="Calibri"/>
            </a:endParaRPr>
          </a:p>
          <a:p>
            <a:pPr marL="622300" indent="-609600">
              <a:lnSpc>
                <a:spcPts val="3050"/>
              </a:lnSpc>
              <a:buSzPct val="98039"/>
              <a:buAutoNum type="arabicPeriod" startAt="7"/>
              <a:tabLst>
                <a:tab pos="621665" algn="l"/>
                <a:tab pos="622300" algn="l"/>
              </a:tabLst>
            </a:pPr>
            <a:r>
              <a:rPr sz="2550" b="1" spc="-10" dirty="0">
                <a:solidFill>
                  <a:srgbClr val="1F487C"/>
                </a:solidFill>
                <a:latin typeface="Calibri"/>
                <a:cs typeface="Calibri"/>
              </a:rPr>
              <a:t>dll</a:t>
            </a:r>
            <a:endParaRPr sz="2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457" y="494539"/>
            <a:ext cx="6621522" cy="13173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6603" y="787653"/>
            <a:ext cx="47726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000000"/>
                </a:solidFill>
              </a:rPr>
              <a:t>5.</a:t>
            </a:r>
            <a:r>
              <a:rPr sz="4000" spc="-3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Partisipasi</a:t>
            </a:r>
            <a:r>
              <a:rPr sz="4000" spc="10" dirty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Anak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8134" y="1679547"/>
            <a:ext cx="5471160" cy="481076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528320" marR="5080" indent="-515620">
              <a:lnSpc>
                <a:spcPts val="4720"/>
              </a:lnSpc>
              <a:spcBef>
                <a:spcPts val="489"/>
              </a:spcBef>
              <a:buSzPct val="110714"/>
              <a:buAutoNum type="arabicPeriod"/>
              <a:tabLst>
                <a:tab pos="527685" algn="l"/>
                <a:tab pos="528320" algn="l"/>
              </a:tabLst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Mengkomunikasikan</a:t>
            </a:r>
            <a:r>
              <a:rPr sz="2800" b="1" spc="3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program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 sekolah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dengan</a:t>
            </a:r>
            <a:r>
              <a:rPr sz="28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800" b="1" spc="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anak.</a:t>
            </a:r>
            <a:endParaRPr sz="2800">
              <a:latin typeface="Calibri"/>
              <a:cs typeface="Calibri"/>
            </a:endParaRPr>
          </a:p>
          <a:p>
            <a:pPr marL="528320" marR="309245" indent="-515620">
              <a:lnSpc>
                <a:spcPts val="4700"/>
              </a:lnSpc>
              <a:buSzPct val="110714"/>
              <a:buAutoNum type="arabicPeriod"/>
              <a:tabLst>
                <a:tab pos="527685" algn="l"/>
                <a:tab pos="528320" algn="l"/>
              </a:tabLst>
            </a:pP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dilibatkan</a:t>
            </a:r>
            <a:r>
              <a:rPr sz="28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sejak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mengisi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 check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list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 potensi,</a:t>
            </a:r>
            <a:r>
              <a:rPr sz="28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perencanaan</a:t>
            </a:r>
            <a:endParaRPr sz="2800">
              <a:latin typeface="Calibri"/>
              <a:cs typeface="Calibri"/>
            </a:endParaRPr>
          </a:p>
          <a:p>
            <a:pPr marL="528320" marR="1301750">
              <a:lnSpc>
                <a:spcPts val="4700"/>
              </a:lnSpc>
            </a:pP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sampai</a:t>
            </a:r>
            <a:r>
              <a:rPr sz="28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pelaksanaan</a:t>
            </a:r>
            <a:r>
              <a:rPr sz="2800" b="1" spc="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dan </a:t>
            </a:r>
            <a:r>
              <a:rPr sz="2800" b="1" spc="-6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monitoring</a:t>
            </a:r>
            <a:endParaRPr sz="2800">
              <a:latin typeface="Calibri"/>
              <a:cs typeface="Calibri"/>
            </a:endParaRPr>
          </a:p>
          <a:p>
            <a:pPr marL="497840" marR="818515" indent="-485140">
              <a:lnSpc>
                <a:spcPts val="4700"/>
              </a:lnSpc>
              <a:buClr>
                <a:srgbClr val="1F487C"/>
              </a:buClr>
              <a:buSzPct val="110714"/>
              <a:buFont typeface="Calibri"/>
              <a:buAutoNum type="arabicPeriod" startAt="3"/>
              <a:tabLst>
                <a:tab pos="527685" algn="l"/>
                <a:tab pos="528320" algn="l"/>
              </a:tabLst>
            </a:pPr>
            <a:r>
              <a:rPr dirty="0"/>
              <a:t>	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Anak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sebagai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pengawal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SRA </a:t>
            </a:r>
            <a:r>
              <a:rPr sz="2800" b="1" spc="-6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80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“peer</a:t>
            </a:r>
            <a:r>
              <a:rPr sz="2800" b="1" dirty="0">
                <a:solidFill>
                  <a:srgbClr val="1F487C"/>
                </a:solidFill>
                <a:latin typeface="Calibri"/>
                <a:cs typeface="Calibri"/>
              </a:rPr>
              <a:t> educator”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67959" y="2829560"/>
            <a:ext cx="6667500" cy="35001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2556" y="3637196"/>
            <a:ext cx="4494783" cy="31283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35" y="500364"/>
            <a:ext cx="7785104" cy="16332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40585" y="807402"/>
            <a:ext cx="528320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0"/>
              </a:spcBef>
            </a:pPr>
            <a:r>
              <a:rPr spc="-85" dirty="0">
                <a:solidFill>
                  <a:srgbClr val="000000"/>
                </a:solidFill>
              </a:rPr>
              <a:t>6.</a:t>
            </a:r>
            <a:r>
              <a:rPr spc="-280" dirty="0">
                <a:solidFill>
                  <a:srgbClr val="000000"/>
                </a:solidFill>
              </a:rPr>
              <a:t> </a:t>
            </a:r>
            <a:r>
              <a:rPr spc="-150" dirty="0">
                <a:solidFill>
                  <a:srgbClr val="000000"/>
                </a:solidFill>
              </a:rPr>
              <a:t>Partisipasi</a:t>
            </a:r>
            <a:r>
              <a:rPr spc="-210" dirty="0">
                <a:solidFill>
                  <a:srgbClr val="000000"/>
                </a:solidFill>
              </a:rPr>
              <a:t> </a:t>
            </a:r>
            <a:r>
              <a:rPr spc="-130" dirty="0">
                <a:solidFill>
                  <a:srgbClr val="000000"/>
                </a:solidFill>
              </a:rPr>
              <a:t>Orang</a:t>
            </a:r>
            <a:r>
              <a:rPr spc="-305" dirty="0">
                <a:solidFill>
                  <a:srgbClr val="000000"/>
                </a:solidFill>
              </a:rPr>
              <a:t> </a:t>
            </a:r>
            <a:r>
              <a:rPr spc="-120" dirty="0">
                <a:solidFill>
                  <a:srgbClr val="000000"/>
                </a:solidFill>
              </a:rPr>
              <a:t>Tua,</a:t>
            </a:r>
            <a:r>
              <a:rPr spc="-275" dirty="0">
                <a:solidFill>
                  <a:srgbClr val="000000"/>
                </a:solidFill>
              </a:rPr>
              <a:t> </a:t>
            </a:r>
            <a:r>
              <a:rPr spc="-110" dirty="0">
                <a:solidFill>
                  <a:srgbClr val="000000"/>
                </a:solidFill>
              </a:rPr>
              <a:t>LM,</a:t>
            </a:r>
            <a:r>
              <a:rPr spc="-280" dirty="0">
                <a:solidFill>
                  <a:srgbClr val="000000"/>
                </a:solidFill>
              </a:rPr>
              <a:t> </a:t>
            </a:r>
            <a:r>
              <a:rPr spc="-114" dirty="0">
                <a:solidFill>
                  <a:srgbClr val="000000"/>
                </a:solidFill>
              </a:rPr>
              <a:t>DU, </a:t>
            </a:r>
            <a:r>
              <a:rPr spc="-805" dirty="0">
                <a:solidFill>
                  <a:srgbClr val="000000"/>
                </a:solidFill>
              </a:rPr>
              <a:t> </a:t>
            </a:r>
            <a:r>
              <a:rPr spc="-155" dirty="0">
                <a:solidFill>
                  <a:srgbClr val="000000"/>
                </a:solidFill>
              </a:rPr>
              <a:t>S</a:t>
            </a:r>
            <a:r>
              <a:rPr spc="-165" dirty="0">
                <a:solidFill>
                  <a:srgbClr val="000000"/>
                </a:solidFill>
              </a:rPr>
              <a:t>t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70" dirty="0">
                <a:solidFill>
                  <a:srgbClr val="000000"/>
                </a:solidFill>
              </a:rPr>
              <a:t>k</a:t>
            </a:r>
            <a:r>
              <a:rPr spc="-165" dirty="0">
                <a:solidFill>
                  <a:srgbClr val="000000"/>
                </a:solidFill>
              </a:rPr>
              <a:t>e</a:t>
            </a:r>
            <a:r>
              <a:rPr spc="-155" dirty="0">
                <a:solidFill>
                  <a:srgbClr val="000000"/>
                </a:solidFill>
              </a:rPr>
              <a:t>h</a:t>
            </a:r>
            <a:r>
              <a:rPr spc="-170" dirty="0">
                <a:solidFill>
                  <a:srgbClr val="000000"/>
                </a:solidFill>
              </a:rPr>
              <a:t>o</a:t>
            </a:r>
            <a:r>
              <a:rPr spc="-165" dirty="0">
                <a:solidFill>
                  <a:srgbClr val="000000"/>
                </a:solidFill>
              </a:rPr>
              <a:t>l</a:t>
            </a:r>
            <a:r>
              <a:rPr spc="-145" dirty="0">
                <a:solidFill>
                  <a:srgbClr val="000000"/>
                </a:solidFill>
              </a:rPr>
              <a:t>d</a:t>
            </a:r>
            <a:r>
              <a:rPr spc="-165" dirty="0">
                <a:solidFill>
                  <a:srgbClr val="000000"/>
                </a:solidFill>
              </a:rPr>
              <a:t>e</a:t>
            </a:r>
            <a:r>
              <a:rPr dirty="0">
                <a:solidFill>
                  <a:srgbClr val="000000"/>
                </a:solidFill>
              </a:rPr>
              <a:t>r</a:t>
            </a:r>
            <a:r>
              <a:rPr spc="-215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l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65" dirty="0">
                <a:solidFill>
                  <a:srgbClr val="000000"/>
                </a:solidFill>
              </a:rPr>
              <a:t>i</a:t>
            </a:r>
            <a:r>
              <a:rPr spc="-155" dirty="0">
                <a:solidFill>
                  <a:srgbClr val="000000"/>
                </a:solidFill>
              </a:rPr>
              <a:t>nny</a:t>
            </a:r>
            <a:r>
              <a:rPr dirty="0">
                <a:solidFill>
                  <a:srgbClr val="000000"/>
                </a:solidFill>
              </a:rPr>
              <a:t>a</a:t>
            </a:r>
            <a:r>
              <a:rPr spc="-240" dirty="0">
                <a:solidFill>
                  <a:srgbClr val="000000"/>
                </a:solidFill>
              </a:rPr>
              <a:t> </a:t>
            </a:r>
            <a:r>
              <a:rPr spc="-165" dirty="0">
                <a:solidFill>
                  <a:srgbClr val="000000"/>
                </a:solidFill>
              </a:rPr>
              <a:t>d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dirty="0">
                <a:solidFill>
                  <a:srgbClr val="000000"/>
                </a:solidFill>
              </a:rPr>
              <a:t>n</a:t>
            </a:r>
            <a:r>
              <a:rPr spc="-295" dirty="0">
                <a:solidFill>
                  <a:srgbClr val="000000"/>
                </a:solidFill>
              </a:rPr>
              <a:t> </a:t>
            </a:r>
            <a:r>
              <a:rPr spc="-160" dirty="0">
                <a:solidFill>
                  <a:srgbClr val="000000"/>
                </a:solidFill>
              </a:rPr>
              <a:t>A</a:t>
            </a:r>
            <a:r>
              <a:rPr spc="-165" dirty="0">
                <a:solidFill>
                  <a:srgbClr val="000000"/>
                </a:solidFill>
              </a:rPr>
              <a:t>l</a:t>
            </a:r>
            <a:r>
              <a:rPr spc="-155" dirty="0">
                <a:solidFill>
                  <a:srgbClr val="000000"/>
                </a:solidFill>
              </a:rPr>
              <a:t>umn</a:t>
            </a:r>
            <a:r>
              <a:rPr dirty="0">
                <a:solidFill>
                  <a:srgbClr val="000000"/>
                </a:solidFill>
              </a:rPr>
              <a:t>i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2192000" cy="462280"/>
            <a:chOff x="0" y="0"/>
            <a:chExt cx="12192000" cy="46228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8134" y="2078608"/>
            <a:ext cx="11370945" cy="445706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76884" marR="268605" indent="-464820">
              <a:lnSpc>
                <a:spcPts val="2880"/>
              </a:lnSpc>
              <a:spcBef>
                <a:spcPts val="455"/>
              </a:spcBef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Mensosialisasikan</a:t>
            </a:r>
            <a:r>
              <a:rPr sz="26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SRA</a:t>
            </a:r>
            <a:r>
              <a:rPr sz="2650" b="1" spc="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kepada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sekolah</a:t>
            </a:r>
            <a:r>
              <a:rPr sz="26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mengajak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orang</a:t>
            </a:r>
            <a:r>
              <a:rPr sz="265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r>
              <a:rPr sz="26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mendukung </a:t>
            </a:r>
            <a:r>
              <a:rPr sz="2650" b="1" spc="-5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SRA</a:t>
            </a:r>
            <a:endParaRPr sz="2650">
              <a:latin typeface="Calibri"/>
              <a:cs typeface="Calibri"/>
            </a:endParaRPr>
          </a:p>
          <a:p>
            <a:pPr marL="477520" indent="-464820">
              <a:lnSpc>
                <a:spcPts val="2665"/>
              </a:lnSpc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Membuat</a:t>
            </a:r>
            <a:r>
              <a:rPr sz="26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grup</a:t>
            </a:r>
            <a:r>
              <a:rPr sz="265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komunikasi</a:t>
            </a:r>
            <a:r>
              <a:rPr sz="265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dengan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orang</a:t>
            </a:r>
            <a:r>
              <a:rPr sz="265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murid</a:t>
            </a:r>
            <a:r>
              <a:rPr sz="2650" b="1" spc="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setiap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kelas</a:t>
            </a:r>
            <a:endParaRPr sz="2650">
              <a:latin typeface="Calibri"/>
              <a:cs typeface="Calibri"/>
            </a:endParaRPr>
          </a:p>
          <a:p>
            <a:pPr marL="477520" indent="-464820">
              <a:lnSpc>
                <a:spcPts val="2880"/>
              </a:lnSpc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6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orang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r>
              <a:rPr sz="265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penataan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lingkungan</a:t>
            </a:r>
            <a:endParaRPr sz="2650">
              <a:latin typeface="Calibri"/>
              <a:cs typeface="Calibri"/>
            </a:endParaRPr>
          </a:p>
          <a:p>
            <a:pPr marL="476884" marR="5080" indent="-464820">
              <a:lnSpc>
                <a:spcPts val="2880"/>
              </a:lnSpc>
              <a:spcBef>
                <a:spcPts val="215"/>
              </a:spcBef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orang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r>
              <a:rPr sz="265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pembenahan</a:t>
            </a:r>
            <a:r>
              <a:rPr sz="265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sarana,</a:t>
            </a:r>
            <a:r>
              <a:rPr sz="265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misal: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menumpulkan</a:t>
            </a:r>
            <a:r>
              <a:rPr sz="265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ujung </a:t>
            </a:r>
            <a:r>
              <a:rPr sz="2650" b="1" spc="-5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meja,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menghias</a:t>
            </a:r>
            <a:r>
              <a:rPr sz="2650" b="1" spc="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sekolah,</a:t>
            </a:r>
            <a:r>
              <a:rPr sz="26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dll</a:t>
            </a:r>
            <a:endParaRPr sz="2650">
              <a:latin typeface="Calibri"/>
              <a:cs typeface="Calibri"/>
            </a:endParaRPr>
          </a:p>
          <a:p>
            <a:pPr marL="477520" indent="-464820">
              <a:lnSpc>
                <a:spcPts val="2665"/>
              </a:lnSpc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6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Alumni</a:t>
            </a:r>
            <a:r>
              <a:rPr sz="2650" b="1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 proses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 SRA</a:t>
            </a:r>
            <a:endParaRPr sz="2650">
              <a:latin typeface="Calibri"/>
              <a:cs typeface="Calibri"/>
            </a:endParaRPr>
          </a:p>
          <a:p>
            <a:pPr marL="477520" indent="-464820">
              <a:lnSpc>
                <a:spcPts val="2880"/>
              </a:lnSpc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Orang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 tua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sebagai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narasumber</a:t>
            </a:r>
            <a:r>
              <a:rPr sz="265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di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sekolah</a:t>
            </a:r>
            <a:endParaRPr sz="2650">
              <a:latin typeface="Calibri"/>
              <a:cs typeface="Calibri"/>
            </a:endParaRPr>
          </a:p>
          <a:p>
            <a:pPr marL="476884" marR="5123815" indent="-464820">
              <a:lnSpc>
                <a:spcPts val="2880"/>
              </a:lnSpc>
              <a:spcBef>
                <a:spcPts val="220"/>
              </a:spcBef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Melibatkan</a:t>
            </a:r>
            <a:r>
              <a:rPr sz="26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orang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tua</a:t>
            </a:r>
            <a:r>
              <a:rPr sz="265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dalam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menyiapkan </a:t>
            </a:r>
            <a:r>
              <a:rPr sz="2650" b="1" spc="-5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sarapan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1F487C"/>
                </a:solidFill>
                <a:latin typeface="Calibri"/>
                <a:cs typeface="Calibri"/>
              </a:rPr>
              <a:t>sehat</a:t>
            </a:r>
            <a:endParaRPr sz="2650">
              <a:latin typeface="Calibri"/>
              <a:cs typeface="Calibri"/>
            </a:endParaRPr>
          </a:p>
          <a:p>
            <a:pPr marL="477520" indent="-464820">
              <a:lnSpc>
                <a:spcPts val="2665"/>
              </a:lnSpc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Berjejaring</a:t>
            </a:r>
            <a:r>
              <a:rPr sz="265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dg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LM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dan</a:t>
            </a:r>
            <a:r>
              <a:rPr sz="2650" b="1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650" b="1" spc="5" dirty="0">
                <a:solidFill>
                  <a:srgbClr val="1F487C"/>
                </a:solidFill>
                <a:latin typeface="Calibri"/>
                <a:cs typeface="Calibri"/>
              </a:rPr>
              <a:t>DU</a:t>
            </a:r>
            <a:endParaRPr sz="2650">
              <a:latin typeface="Calibri"/>
              <a:cs typeface="Calibri"/>
            </a:endParaRPr>
          </a:p>
          <a:p>
            <a:pPr marL="477520" indent="-464820">
              <a:lnSpc>
                <a:spcPts val="3060"/>
              </a:lnSpc>
              <a:buSzPct val="101886"/>
              <a:buAutoNum type="arabicPeriod"/>
              <a:tabLst>
                <a:tab pos="476884" algn="l"/>
                <a:tab pos="477520" algn="l"/>
              </a:tabLst>
            </a:pPr>
            <a:r>
              <a:rPr sz="2650" b="1" dirty="0">
                <a:solidFill>
                  <a:srgbClr val="1F487C"/>
                </a:solidFill>
                <a:latin typeface="Calibri"/>
                <a:cs typeface="Calibri"/>
              </a:rPr>
              <a:t>dll</a:t>
            </a:r>
            <a:endParaRPr sz="2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13326" y="1038392"/>
            <a:ext cx="3202305" cy="5819775"/>
            <a:chOff x="8113326" y="1038392"/>
            <a:chExt cx="3202305" cy="5819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3326" y="1038392"/>
              <a:ext cx="3202231" cy="27901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9898" y="2906757"/>
              <a:ext cx="3049411" cy="395124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6415" y="1011491"/>
            <a:ext cx="7358380" cy="551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659" indent="-441959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Calibri"/>
              <a:buAutoNum type="arabicPeriod"/>
              <a:tabLst>
                <a:tab pos="454025" algn="l"/>
                <a:tab pos="454659" algn="l"/>
              </a:tabLst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Satuan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Pendidikan</a:t>
            </a:r>
            <a:r>
              <a:rPr sz="24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Orang</a:t>
            </a:r>
            <a:r>
              <a:rPr sz="24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Tua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mengetahui</a:t>
            </a:r>
            <a:endParaRPr sz="2400">
              <a:latin typeface="Calibri"/>
              <a:cs typeface="Calibri"/>
            </a:endParaRPr>
          </a:p>
          <a:p>
            <a:pPr marL="454659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pemenuhan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hak dan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perlindungan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anak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secara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benar</a:t>
            </a:r>
            <a:endParaRPr sz="2400">
              <a:latin typeface="Calibri"/>
              <a:cs typeface="Calibri"/>
            </a:endParaRPr>
          </a:p>
          <a:p>
            <a:pPr marL="454659" marR="121285" indent="-441959">
              <a:lnSpc>
                <a:spcPct val="100000"/>
              </a:lnSpc>
              <a:buAutoNum type="arabicPeriod" startAt="2"/>
              <a:tabLst>
                <a:tab pos="454025" algn="l"/>
                <a:tab pos="454659" algn="l"/>
                <a:tab pos="21844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Memastikan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anak</a:t>
            </a:r>
            <a:r>
              <a:rPr sz="24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hidup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tumbuh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kembang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secara </a:t>
            </a:r>
            <a:r>
              <a:rPr sz="2400" b="1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optimal dan	menjadi</a:t>
            </a:r>
            <a:r>
              <a:rPr sz="2400" b="1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manusia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seutuhnya</a:t>
            </a:r>
            <a:r>
              <a:rPr sz="24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dengan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memiliki: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7493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Kepribadian</a:t>
            </a:r>
            <a:r>
              <a:rPr sz="24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baik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buAutoNum type="alphaLcPeriod"/>
              <a:tabLst>
                <a:tab pos="749300" algn="l"/>
              </a:tabLst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Pengetahuan</a:t>
            </a:r>
            <a:r>
              <a:rPr sz="24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mana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benar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salah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buAutoNum type="alphaLcPeriod"/>
              <a:tabLst>
                <a:tab pos="748665" algn="l"/>
                <a:tab pos="7493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Bertanggung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jawab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buAutoNum type="alphaLcPeriod"/>
              <a:tabLst>
                <a:tab pos="749300" algn="l"/>
              </a:tabLst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Pengetahuan</a:t>
            </a:r>
            <a:r>
              <a:rPr sz="2400" b="1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ttg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cara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pendisiplinan</a:t>
            </a:r>
            <a:r>
              <a:rPr sz="2400" b="1" spc="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tanpa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kekerasan</a:t>
            </a:r>
            <a:endParaRPr sz="2400">
              <a:latin typeface="Calibri"/>
              <a:cs typeface="Calibri"/>
            </a:endParaRPr>
          </a:p>
          <a:p>
            <a:pPr marL="749300">
              <a:lnSpc>
                <a:spcPct val="100000"/>
              </a:lnSpc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tanpa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perendahan</a:t>
            </a:r>
            <a:r>
              <a:rPr sz="24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martabat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spcBef>
                <a:spcPts val="5"/>
              </a:spcBef>
              <a:buAutoNum type="alphaLcPeriod" startAt="5"/>
              <a:tabLst>
                <a:tab pos="7493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Kemampuan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menghargai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manusia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 mahluk</a:t>
            </a:r>
            <a:endParaRPr sz="2400">
              <a:latin typeface="Calibri"/>
              <a:cs typeface="Calibri"/>
            </a:endParaRPr>
          </a:p>
          <a:p>
            <a:pPr marL="749300">
              <a:lnSpc>
                <a:spcPct val="100000"/>
              </a:lnSpc>
            </a:pP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lainnya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buAutoNum type="alphaLcPeriod" startAt="6"/>
              <a:tabLst>
                <a:tab pos="748665" algn="l"/>
                <a:tab pos="749300" algn="l"/>
                <a:tab pos="2131060" algn="l"/>
                <a:tab pos="3007360" algn="l"/>
              </a:tabLst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Kecintaan	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untuk	tanah air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bangsa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buAutoNum type="alphaLcPeriod" startAt="6"/>
              <a:tabLst>
                <a:tab pos="7493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Kemampuan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24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mengetahui</a:t>
            </a:r>
            <a:r>
              <a:rPr sz="24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bakat</a:t>
            </a:r>
            <a:r>
              <a:rPr sz="24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4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minatnya</a:t>
            </a:r>
            <a:endParaRPr sz="2400">
              <a:latin typeface="Calibri"/>
              <a:cs typeface="Calibri"/>
            </a:endParaRPr>
          </a:p>
          <a:p>
            <a:pPr marL="749300" lvl="1" indent="-340360">
              <a:lnSpc>
                <a:spcPct val="100000"/>
              </a:lnSpc>
              <a:spcBef>
                <a:spcPts val="5"/>
              </a:spcBef>
              <a:buAutoNum type="alphaLcPeriod" startAt="6"/>
              <a:tabLst>
                <a:tab pos="7493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Kebahagiaan</a:t>
            </a:r>
            <a:r>
              <a:rPr sz="2400" b="1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kenyamanan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24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proses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belajar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0240" y="208279"/>
            <a:ext cx="11163300" cy="716280"/>
          </a:xfrm>
          <a:custGeom>
            <a:avLst/>
            <a:gdLst/>
            <a:ahLst/>
            <a:cxnLst/>
            <a:rect l="l" t="t" r="r" b="b"/>
            <a:pathLst>
              <a:path w="11163300" h="716280">
                <a:moveTo>
                  <a:pt x="11043919" y="0"/>
                </a:moveTo>
                <a:lnTo>
                  <a:pt x="119379" y="0"/>
                </a:lnTo>
                <a:lnTo>
                  <a:pt x="72914" y="9384"/>
                </a:lnTo>
                <a:lnTo>
                  <a:pt x="34967" y="34972"/>
                </a:lnTo>
                <a:lnTo>
                  <a:pt x="9382" y="72919"/>
                </a:lnTo>
                <a:lnTo>
                  <a:pt x="0" y="119379"/>
                </a:lnTo>
                <a:lnTo>
                  <a:pt x="0" y="596900"/>
                </a:lnTo>
                <a:lnTo>
                  <a:pt x="9382" y="643360"/>
                </a:lnTo>
                <a:lnTo>
                  <a:pt x="34967" y="681307"/>
                </a:lnTo>
                <a:lnTo>
                  <a:pt x="72914" y="706895"/>
                </a:lnTo>
                <a:lnTo>
                  <a:pt x="119379" y="716280"/>
                </a:lnTo>
                <a:lnTo>
                  <a:pt x="11043919" y="716280"/>
                </a:lnTo>
                <a:lnTo>
                  <a:pt x="11090380" y="706895"/>
                </a:lnTo>
                <a:lnTo>
                  <a:pt x="11128327" y="681307"/>
                </a:lnTo>
                <a:lnTo>
                  <a:pt x="11153915" y="643360"/>
                </a:lnTo>
                <a:lnTo>
                  <a:pt x="11163300" y="596900"/>
                </a:lnTo>
                <a:lnTo>
                  <a:pt x="11163300" y="119379"/>
                </a:lnTo>
                <a:lnTo>
                  <a:pt x="11153915" y="72919"/>
                </a:lnTo>
                <a:lnTo>
                  <a:pt x="11128327" y="34972"/>
                </a:lnTo>
                <a:lnTo>
                  <a:pt x="11090380" y="9384"/>
                </a:lnTo>
                <a:lnTo>
                  <a:pt x="11043919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66695" y="274002"/>
            <a:ext cx="79279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</a:rPr>
              <a:t>APA</a:t>
            </a:r>
            <a:r>
              <a:rPr sz="3600" spc="-1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NILAI</a:t>
            </a:r>
            <a:r>
              <a:rPr sz="3600" spc="-35" dirty="0">
                <a:solidFill>
                  <a:srgbClr val="000000"/>
                </a:solidFill>
              </a:rPr>
              <a:t> </a:t>
            </a:r>
            <a:r>
              <a:rPr sz="3600" spc="-5" dirty="0">
                <a:solidFill>
                  <a:srgbClr val="000000"/>
                </a:solidFill>
              </a:rPr>
              <a:t>YANG</a:t>
            </a:r>
            <a:r>
              <a:rPr sz="3600" spc="-15" dirty="0">
                <a:solidFill>
                  <a:srgbClr val="000000"/>
                </a:solidFill>
              </a:rPr>
              <a:t> </a:t>
            </a:r>
            <a:r>
              <a:rPr sz="3600" spc="-5" dirty="0">
                <a:solidFill>
                  <a:srgbClr val="000000"/>
                </a:solidFill>
              </a:rPr>
              <a:t>INGIN</a:t>
            </a:r>
            <a:r>
              <a:rPr sz="3600" spc="-30" dirty="0">
                <a:solidFill>
                  <a:srgbClr val="000000"/>
                </a:solidFill>
              </a:rPr>
              <a:t> </a:t>
            </a:r>
            <a:r>
              <a:rPr sz="3600" spc="-10" dirty="0">
                <a:solidFill>
                  <a:srgbClr val="000000"/>
                </a:solidFill>
              </a:rPr>
              <a:t>DICAPAI?</a:t>
            </a:r>
            <a:endParaRPr sz="3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5615" y="2415539"/>
            <a:ext cx="11189970" cy="2564765"/>
            <a:chOff x="475615" y="2415539"/>
            <a:chExt cx="11189970" cy="2564765"/>
          </a:xfrm>
        </p:grpSpPr>
        <p:sp>
          <p:nvSpPr>
            <p:cNvPr id="3" name="object 3"/>
            <p:cNvSpPr/>
            <p:nvPr/>
          </p:nvSpPr>
          <p:spPr>
            <a:xfrm>
              <a:off x="485140" y="2415539"/>
              <a:ext cx="11170920" cy="1292860"/>
            </a:xfrm>
            <a:custGeom>
              <a:avLst/>
              <a:gdLst/>
              <a:ahLst/>
              <a:cxnLst/>
              <a:rect l="l" t="t" r="r" b="b"/>
              <a:pathLst>
                <a:path w="11170920" h="1292860">
                  <a:moveTo>
                    <a:pt x="10955401" y="0"/>
                  </a:moveTo>
                  <a:lnTo>
                    <a:pt x="215480" y="0"/>
                  </a:lnTo>
                  <a:lnTo>
                    <a:pt x="166071" y="5693"/>
                  </a:lnTo>
                  <a:lnTo>
                    <a:pt x="120715" y="21910"/>
                  </a:lnTo>
                  <a:lnTo>
                    <a:pt x="80706" y="47356"/>
                  </a:lnTo>
                  <a:lnTo>
                    <a:pt x="47337" y="80734"/>
                  </a:lnTo>
                  <a:lnTo>
                    <a:pt x="21900" y="120751"/>
                  </a:lnTo>
                  <a:lnTo>
                    <a:pt x="5690" y="166111"/>
                  </a:lnTo>
                  <a:lnTo>
                    <a:pt x="0" y="215519"/>
                  </a:lnTo>
                  <a:lnTo>
                    <a:pt x="0" y="1077340"/>
                  </a:lnTo>
                  <a:lnTo>
                    <a:pt x="5690" y="1126748"/>
                  </a:lnTo>
                  <a:lnTo>
                    <a:pt x="21900" y="1172108"/>
                  </a:lnTo>
                  <a:lnTo>
                    <a:pt x="47337" y="1212125"/>
                  </a:lnTo>
                  <a:lnTo>
                    <a:pt x="80706" y="1245503"/>
                  </a:lnTo>
                  <a:lnTo>
                    <a:pt x="120715" y="1270949"/>
                  </a:lnTo>
                  <a:lnTo>
                    <a:pt x="166071" y="1287166"/>
                  </a:lnTo>
                  <a:lnTo>
                    <a:pt x="215480" y="1292860"/>
                  </a:lnTo>
                  <a:lnTo>
                    <a:pt x="10955401" y="1292860"/>
                  </a:lnTo>
                  <a:lnTo>
                    <a:pt x="11004808" y="1287166"/>
                  </a:lnTo>
                  <a:lnTo>
                    <a:pt x="11050168" y="1270949"/>
                  </a:lnTo>
                  <a:lnTo>
                    <a:pt x="11090185" y="1245503"/>
                  </a:lnTo>
                  <a:lnTo>
                    <a:pt x="11123563" y="1212125"/>
                  </a:lnTo>
                  <a:lnTo>
                    <a:pt x="11149009" y="1172108"/>
                  </a:lnTo>
                  <a:lnTo>
                    <a:pt x="11165226" y="1126748"/>
                  </a:lnTo>
                  <a:lnTo>
                    <a:pt x="11170919" y="1077340"/>
                  </a:lnTo>
                  <a:lnTo>
                    <a:pt x="11170919" y="215519"/>
                  </a:lnTo>
                  <a:lnTo>
                    <a:pt x="11165226" y="166111"/>
                  </a:lnTo>
                  <a:lnTo>
                    <a:pt x="11149009" y="120751"/>
                  </a:lnTo>
                  <a:lnTo>
                    <a:pt x="11123563" y="80734"/>
                  </a:lnTo>
                  <a:lnTo>
                    <a:pt x="11090185" y="47356"/>
                  </a:lnTo>
                  <a:lnTo>
                    <a:pt x="11050168" y="21910"/>
                  </a:lnTo>
                  <a:lnTo>
                    <a:pt x="11004808" y="5693"/>
                  </a:lnTo>
                  <a:lnTo>
                    <a:pt x="10955401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5140" y="3677919"/>
              <a:ext cx="11170920" cy="1292860"/>
            </a:xfrm>
            <a:custGeom>
              <a:avLst/>
              <a:gdLst/>
              <a:ahLst/>
              <a:cxnLst/>
              <a:rect l="l" t="t" r="r" b="b"/>
              <a:pathLst>
                <a:path w="11170920" h="1292860">
                  <a:moveTo>
                    <a:pt x="10955401" y="0"/>
                  </a:moveTo>
                  <a:lnTo>
                    <a:pt x="215480" y="0"/>
                  </a:lnTo>
                  <a:lnTo>
                    <a:pt x="166071" y="5693"/>
                  </a:lnTo>
                  <a:lnTo>
                    <a:pt x="120715" y="21910"/>
                  </a:lnTo>
                  <a:lnTo>
                    <a:pt x="80706" y="47356"/>
                  </a:lnTo>
                  <a:lnTo>
                    <a:pt x="47337" y="80734"/>
                  </a:lnTo>
                  <a:lnTo>
                    <a:pt x="21900" y="120751"/>
                  </a:lnTo>
                  <a:lnTo>
                    <a:pt x="5690" y="166111"/>
                  </a:lnTo>
                  <a:lnTo>
                    <a:pt x="0" y="215518"/>
                  </a:lnTo>
                  <a:lnTo>
                    <a:pt x="0" y="1077340"/>
                  </a:lnTo>
                  <a:lnTo>
                    <a:pt x="5690" y="1126748"/>
                  </a:lnTo>
                  <a:lnTo>
                    <a:pt x="21900" y="1172108"/>
                  </a:lnTo>
                  <a:lnTo>
                    <a:pt x="47337" y="1212125"/>
                  </a:lnTo>
                  <a:lnTo>
                    <a:pt x="80706" y="1245503"/>
                  </a:lnTo>
                  <a:lnTo>
                    <a:pt x="120715" y="1270949"/>
                  </a:lnTo>
                  <a:lnTo>
                    <a:pt x="166071" y="1287166"/>
                  </a:lnTo>
                  <a:lnTo>
                    <a:pt x="215480" y="1292859"/>
                  </a:lnTo>
                  <a:lnTo>
                    <a:pt x="10955401" y="1292859"/>
                  </a:lnTo>
                  <a:lnTo>
                    <a:pt x="11004808" y="1287166"/>
                  </a:lnTo>
                  <a:lnTo>
                    <a:pt x="11050168" y="1270949"/>
                  </a:lnTo>
                  <a:lnTo>
                    <a:pt x="11090185" y="1245503"/>
                  </a:lnTo>
                  <a:lnTo>
                    <a:pt x="11123563" y="1212125"/>
                  </a:lnTo>
                  <a:lnTo>
                    <a:pt x="11149009" y="1172108"/>
                  </a:lnTo>
                  <a:lnTo>
                    <a:pt x="11165226" y="1126748"/>
                  </a:lnTo>
                  <a:lnTo>
                    <a:pt x="11170919" y="1077340"/>
                  </a:lnTo>
                  <a:lnTo>
                    <a:pt x="11170919" y="215518"/>
                  </a:lnTo>
                  <a:lnTo>
                    <a:pt x="11165226" y="166111"/>
                  </a:lnTo>
                  <a:lnTo>
                    <a:pt x="11149009" y="120751"/>
                  </a:lnTo>
                  <a:lnTo>
                    <a:pt x="11123563" y="80734"/>
                  </a:lnTo>
                  <a:lnTo>
                    <a:pt x="11090185" y="47356"/>
                  </a:lnTo>
                  <a:lnTo>
                    <a:pt x="11050168" y="21910"/>
                  </a:lnTo>
                  <a:lnTo>
                    <a:pt x="11004808" y="5693"/>
                  </a:lnTo>
                  <a:lnTo>
                    <a:pt x="10955401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5140" y="3677919"/>
              <a:ext cx="11170920" cy="1292860"/>
            </a:xfrm>
            <a:custGeom>
              <a:avLst/>
              <a:gdLst/>
              <a:ahLst/>
              <a:cxnLst/>
              <a:rect l="l" t="t" r="r" b="b"/>
              <a:pathLst>
                <a:path w="11170920" h="1292860">
                  <a:moveTo>
                    <a:pt x="0" y="215518"/>
                  </a:moveTo>
                  <a:lnTo>
                    <a:pt x="5690" y="166111"/>
                  </a:lnTo>
                  <a:lnTo>
                    <a:pt x="21900" y="120751"/>
                  </a:lnTo>
                  <a:lnTo>
                    <a:pt x="47337" y="80734"/>
                  </a:lnTo>
                  <a:lnTo>
                    <a:pt x="80706" y="47356"/>
                  </a:lnTo>
                  <a:lnTo>
                    <a:pt x="120715" y="21910"/>
                  </a:lnTo>
                  <a:lnTo>
                    <a:pt x="166071" y="5693"/>
                  </a:lnTo>
                  <a:lnTo>
                    <a:pt x="215480" y="0"/>
                  </a:lnTo>
                  <a:lnTo>
                    <a:pt x="10955401" y="0"/>
                  </a:lnTo>
                  <a:lnTo>
                    <a:pt x="11004808" y="5693"/>
                  </a:lnTo>
                  <a:lnTo>
                    <a:pt x="11050168" y="21910"/>
                  </a:lnTo>
                  <a:lnTo>
                    <a:pt x="11090185" y="47356"/>
                  </a:lnTo>
                  <a:lnTo>
                    <a:pt x="11123563" y="80734"/>
                  </a:lnTo>
                  <a:lnTo>
                    <a:pt x="11149009" y="120751"/>
                  </a:lnTo>
                  <a:lnTo>
                    <a:pt x="11165226" y="166111"/>
                  </a:lnTo>
                  <a:lnTo>
                    <a:pt x="11170919" y="215518"/>
                  </a:lnTo>
                  <a:lnTo>
                    <a:pt x="11170919" y="1077340"/>
                  </a:lnTo>
                  <a:lnTo>
                    <a:pt x="11165226" y="1126748"/>
                  </a:lnTo>
                  <a:lnTo>
                    <a:pt x="11149009" y="1172108"/>
                  </a:lnTo>
                  <a:lnTo>
                    <a:pt x="11123563" y="1212125"/>
                  </a:lnTo>
                  <a:lnTo>
                    <a:pt x="11090185" y="1245503"/>
                  </a:lnTo>
                  <a:lnTo>
                    <a:pt x="11050168" y="1270949"/>
                  </a:lnTo>
                  <a:lnTo>
                    <a:pt x="11004808" y="1287166"/>
                  </a:lnTo>
                  <a:lnTo>
                    <a:pt x="10955401" y="1292859"/>
                  </a:lnTo>
                  <a:lnTo>
                    <a:pt x="215480" y="1292859"/>
                  </a:lnTo>
                  <a:lnTo>
                    <a:pt x="166071" y="1287166"/>
                  </a:lnTo>
                  <a:lnTo>
                    <a:pt x="120715" y="1270949"/>
                  </a:lnTo>
                  <a:lnTo>
                    <a:pt x="80706" y="1245503"/>
                  </a:lnTo>
                  <a:lnTo>
                    <a:pt x="47337" y="1212125"/>
                  </a:lnTo>
                  <a:lnTo>
                    <a:pt x="21900" y="1172108"/>
                  </a:lnTo>
                  <a:lnTo>
                    <a:pt x="5690" y="1126748"/>
                  </a:lnTo>
                  <a:lnTo>
                    <a:pt x="0" y="1077340"/>
                  </a:lnTo>
                  <a:lnTo>
                    <a:pt x="0" y="21551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485140" y="5229859"/>
            <a:ext cx="11170920" cy="1292860"/>
          </a:xfrm>
          <a:custGeom>
            <a:avLst/>
            <a:gdLst/>
            <a:ahLst/>
            <a:cxnLst/>
            <a:rect l="l" t="t" r="r" b="b"/>
            <a:pathLst>
              <a:path w="11170920" h="1292859">
                <a:moveTo>
                  <a:pt x="10955401" y="0"/>
                </a:moveTo>
                <a:lnTo>
                  <a:pt x="215480" y="0"/>
                </a:lnTo>
                <a:lnTo>
                  <a:pt x="166071" y="5693"/>
                </a:lnTo>
                <a:lnTo>
                  <a:pt x="120715" y="21910"/>
                </a:lnTo>
                <a:lnTo>
                  <a:pt x="80706" y="47356"/>
                </a:lnTo>
                <a:lnTo>
                  <a:pt x="47337" y="80734"/>
                </a:lnTo>
                <a:lnTo>
                  <a:pt x="21900" y="120751"/>
                </a:lnTo>
                <a:lnTo>
                  <a:pt x="5690" y="166111"/>
                </a:lnTo>
                <a:lnTo>
                  <a:pt x="0" y="215518"/>
                </a:lnTo>
                <a:lnTo>
                  <a:pt x="0" y="1077379"/>
                </a:lnTo>
                <a:lnTo>
                  <a:pt x="5690" y="1126788"/>
                </a:lnTo>
                <a:lnTo>
                  <a:pt x="21900" y="1172144"/>
                </a:lnTo>
                <a:lnTo>
                  <a:pt x="47337" y="1212153"/>
                </a:lnTo>
                <a:lnTo>
                  <a:pt x="80706" y="1245522"/>
                </a:lnTo>
                <a:lnTo>
                  <a:pt x="120715" y="1270959"/>
                </a:lnTo>
                <a:lnTo>
                  <a:pt x="166071" y="1287169"/>
                </a:lnTo>
                <a:lnTo>
                  <a:pt x="215480" y="1292859"/>
                </a:lnTo>
                <a:lnTo>
                  <a:pt x="10955401" y="1292859"/>
                </a:lnTo>
                <a:lnTo>
                  <a:pt x="11004808" y="1287169"/>
                </a:lnTo>
                <a:lnTo>
                  <a:pt x="11050168" y="1270959"/>
                </a:lnTo>
                <a:lnTo>
                  <a:pt x="11090185" y="1245522"/>
                </a:lnTo>
                <a:lnTo>
                  <a:pt x="11123563" y="1212153"/>
                </a:lnTo>
                <a:lnTo>
                  <a:pt x="11149009" y="1172144"/>
                </a:lnTo>
                <a:lnTo>
                  <a:pt x="11165226" y="1126788"/>
                </a:lnTo>
                <a:lnTo>
                  <a:pt x="11170919" y="1077379"/>
                </a:lnTo>
                <a:lnTo>
                  <a:pt x="11170919" y="215518"/>
                </a:lnTo>
                <a:lnTo>
                  <a:pt x="11165226" y="166111"/>
                </a:lnTo>
                <a:lnTo>
                  <a:pt x="11149009" y="120751"/>
                </a:lnTo>
                <a:lnTo>
                  <a:pt x="11123563" y="80734"/>
                </a:lnTo>
                <a:lnTo>
                  <a:pt x="11090185" y="47356"/>
                </a:lnTo>
                <a:lnTo>
                  <a:pt x="11050168" y="21910"/>
                </a:lnTo>
                <a:lnTo>
                  <a:pt x="11004808" y="5693"/>
                </a:lnTo>
                <a:lnTo>
                  <a:pt x="10955401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7557" y="2535491"/>
            <a:ext cx="10587355" cy="37744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6379" marR="235585" algn="ctr">
              <a:lnSpc>
                <a:spcPts val="3520"/>
              </a:lnSpc>
              <a:spcBef>
                <a:spcPts val="484"/>
              </a:spcBef>
            </a:pPr>
            <a:r>
              <a:rPr sz="3200" b="1" spc="-35" dirty="0">
                <a:latin typeface="Calibri"/>
                <a:cs typeface="Calibri"/>
              </a:rPr>
              <a:t>Terwujudnya </a:t>
            </a:r>
            <a:r>
              <a:rPr sz="3200" b="1" spc="-15" dirty="0">
                <a:latin typeface="Calibri"/>
                <a:cs typeface="Calibri"/>
              </a:rPr>
              <a:t>sekolah </a:t>
            </a:r>
            <a:r>
              <a:rPr sz="3200" b="1" spc="-10" dirty="0">
                <a:latin typeface="Calibri"/>
                <a:cs typeface="Calibri"/>
              </a:rPr>
              <a:t>yang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BARIISAN </a:t>
            </a:r>
            <a:r>
              <a:rPr sz="3200" b="1" spc="-5" dirty="0">
                <a:latin typeface="Calibri"/>
                <a:cs typeface="Calibri"/>
              </a:rPr>
              <a:t>(Bersih, </a:t>
            </a:r>
            <a:r>
              <a:rPr sz="3200" b="1" dirty="0">
                <a:latin typeface="Calibri"/>
                <a:cs typeface="Calibri"/>
              </a:rPr>
              <a:t>Aman, </a:t>
            </a:r>
            <a:r>
              <a:rPr sz="3200" b="1" spc="-5" dirty="0">
                <a:latin typeface="Calibri"/>
                <a:cs typeface="Calibri"/>
              </a:rPr>
              <a:t>Ramah,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Indah,</a:t>
            </a:r>
            <a:r>
              <a:rPr sz="3200" b="1" spc="-20" dirty="0">
                <a:latin typeface="Calibri"/>
                <a:cs typeface="Calibri"/>
              </a:rPr>
              <a:t> Inklusif,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Sehat,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Asri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dan </a:t>
            </a:r>
            <a:r>
              <a:rPr sz="3200" b="1" spc="-10" dirty="0">
                <a:latin typeface="Calibri"/>
                <a:cs typeface="Calibri"/>
              </a:rPr>
              <a:t>Nyaman);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Calibri"/>
              <a:cs typeface="Calibri"/>
            </a:endParaRPr>
          </a:p>
          <a:p>
            <a:pPr marL="12700" marR="5080" algn="ctr">
              <a:lnSpc>
                <a:spcPts val="3520"/>
              </a:lnSpc>
            </a:pPr>
            <a:r>
              <a:rPr sz="3200" b="1" spc="-35" dirty="0">
                <a:latin typeface="Calibri"/>
                <a:cs typeface="Calibri"/>
              </a:rPr>
              <a:t>Terbentuknya </a:t>
            </a:r>
            <a:r>
              <a:rPr sz="3200" b="1" spc="-5" dirty="0">
                <a:latin typeface="Calibri"/>
                <a:cs typeface="Calibri"/>
              </a:rPr>
              <a:t>perilaku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pendidik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dan </a:t>
            </a:r>
            <a:r>
              <a:rPr sz="3200" b="1" spc="-20" dirty="0">
                <a:latin typeface="Calibri"/>
                <a:cs typeface="Calibri"/>
              </a:rPr>
              <a:t>tenaga</a:t>
            </a:r>
            <a:r>
              <a:rPr sz="3200" b="1" spc="1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kependidikan</a:t>
            </a:r>
            <a:r>
              <a:rPr sz="3200" b="1" spc="-10" dirty="0">
                <a:latin typeface="Calibri"/>
                <a:cs typeface="Calibri"/>
              </a:rPr>
              <a:t> yang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berperspektif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hak anak;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200">
              <a:latin typeface="Calibri"/>
              <a:cs typeface="Calibri"/>
            </a:endParaRPr>
          </a:p>
          <a:p>
            <a:pPr marL="169545" marR="160655" indent="678180">
              <a:lnSpc>
                <a:spcPts val="3520"/>
              </a:lnSpc>
            </a:pPr>
            <a:r>
              <a:rPr sz="3200" b="1" spc="-10" dirty="0">
                <a:latin typeface="Calibri"/>
                <a:cs typeface="Calibri"/>
              </a:rPr>
              <a:t>Meningkatkan </a:t>
            </a:r>
            <a:r>
              <a:rPr sz="3200" b="1" spc="-5" dirty="0">
                <a:latin typeface="Calibri"/>
                <a:cs typeface="Calibri"/>
              </a:rPr>
              <a:t>partisipasi peserta didik </a:t>
            </a:r>
            <a:r>
              <a:rPr sz="3200" b="1" dirty="0">
                <a:latin typeface="Calibri"/>
                <a:cs typeface="Calibri"/>
              </a:rPr>
              <a:t>dalam </a:t>
            </a:r>
            <a:r>
              <a:rPr sz="3200" b="1" spc="-5" dirty="0">
                <a:latin typeface="Calibri"/>
                <a:cs typeface="Calibri"/>
              </a:rPr>
              <a:t>proses 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pembelajaran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dan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dalam</a:t>
            </a:r>
            <a:r>
              <a:rPr sz="3200" b="1" spc="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pengambilan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keputusan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di</a:t>
            </a:r>
            <a:r>
              <a:rPr sz="3200" b="1" spc="1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sekolah.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21279" y="746759"/>
            <a:ext cx="7363459" cy="1153160"/>
          </a:xfrm>
          <a:custGeom>
            <a:avLst/>
            <a:gdLst/>
            <a:ahLst/>
            <a:cxnLst/>
            <a:rect l="l" t="t" r="r" b="b"/>
            <a:pathLst>
              <a:path w="7363459" h="1153160">
                <a:moveTo>
                  <a:pt x="7171309" y="0"/>
                </a:moveTo>
                <a:lnTo>
                  <a:pt x="192150" y="0"/>
                </a:lnTo>
                <a:lnTo>
                  <a:pt x="148116" y="5078"/>
                </a:lnTo>
                <a:lnTo>
                  <a:pt x="107681" y="19543"/>
                </a:lnTo>
                <a:lnTo>
                  <a:pt x="72002" y="42237"/>
                </a:lnTo>
                <a:lnTo>
                  <a:pt x="42237" y="72002"/>
                </a:lnTo>
                <a:lnTo>
                  <a:pt x="19543" y="107681"/>
                </a:lnTo>
                <a:lnTo>
                  <a:pt x="5078" y="148116"/>
                </a:lnTo>
                <a:lnTo>
                  <a:pt x="0" y="192150"/>
                </a:lnTo>
                <a:lnTo>
                  <a:pt x="0" y="961009"/>
                </a:lnTo>
                <a:lnTo>
                  <a:pt x="5078" y="1005043"/>
                </a:lnTo>
                <a:lnTo>
                  <a:pt x="19543" y="1045478"/>
                </a:lnTo>
                <a:lnTo>
                  <a:pt x="42237" y="1081157"/>
                </a:lnTo>
                <a:lnTo>
                  <a:pt x="72002" y="1110922"/>
                </a:lnTo>
                <a:lnTo>
                  <a:pt x="107681" y="1133616"/>
                </a:lnTo>
                <a:lnTo>
                  <a:pt x="148116" y="1148081"/>
                </a:lnTo>
                <a:lnTo>
                  <a:pt x="192150" y="1153160"/>
                </a:lnTo>
                <a:lnTo>
                  <a:pt x="7171309" y="1153160"/>
                </a:lnTo>
                <a:lnTo>
                  <a:pt x="7215343" y="1148081"/>
                </a:lnTo>
                <a:lnTo>
                  <a:pt x="7255778" y="1133616"/>
                </a:lnTo>
                <a:lnTo>
                  <a:pt x="7291457" y="1110922"/>
                </a:lnTo>
                <a:lnTo>
                  <a:pt x="7321222" y="1081157"/>
                </a:lnTo>
                <a:lnTo>
                  <a:pt x="7343916" y="1045478"/>
                </a:lnTo>
                <a:lnTo>
                  <a:pt x="7358381" y="1005043"/>
                </a:lnTo>
                <a:lnTo>
                  <a:pt x="7363460" y="961009"/>
                </a:lnTo>
                <a:lnTo>
                  <a:pt x="7363460" y="192150"/>
                </a:lnTo>
                <a:lnTo>
                  <a:pt x="7358381" y="148116"/>
                </a:lnTo>
                <a:lnTo>
                  <a:pt x="7343916" y="107681"/>
                </a:lnTo>
                <a:lnTo>
                  <a:pt x="7321222" y="72002"/>
                </a:lnTo>
                <a:lnTo>
                  <a:pt x="7291457" y="42237"/>
                </a:lnTo>
                <a:lnTo>
                  <a:pt x="7255778" y="19543"/>
                </a:lnTo>
                <a:lnTo>
                  <a:pt x="7215343" y="5078"/>
                </a:lnTo>
                <a:lnTo>
                  <a:pt x="717130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60675" y="1003046"/>
            <a:ext cx="68834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000000"/>
                </a:solidFill>
              </a:rPr>
              <a:t>HASIL</a:t>
            </a:r>
            <a:r>
              <a:rPr sz="4000" spc="-4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YANG</a:t>
            </a:r>
            <a:r>
              <a:rPr sz="4000" spc="-4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DIHARAPKAN</a:t>
            </a:r>
            <a:endParaRPr sz="4000"/>
          </a:p>
        </p:txBody>
      </p:sp>
      <p:grpSp>
        <p:nvGrpSpPr>
          <p:cNvPr id="10" name="object 10"/>
          <p:cNvGrpSpPr/>
          <p:nvPr/>
        </p:nvGrpSpPr>
        <p:grpSpPr>
          <a:xfrm>
            <a:off x="0" y="0"/>
            <a:ext cx="12192000" cy="2308225"/>
            <a:chOff x="0" y="0"/>
            <a:chExt cx="12192000" cy="2308225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12192000" cy="96520"/>
            </a:xfrm>
            <a:custGeom>
              <a:avLst/>
              <a:gdLst/>
              <a:ahLst/>
              <a:cxnLst/>
              <a:rect l="l" t="t" r="r" b="b"/>
              <a:pathLst>
                <a:path w="12192000" h="96520">
                  <a:moveTo>
                    <a:pt x="0" y="96520"/>
                  </a:moveTo>
                  <a:lnTo>
                    <a:pt x="12192000" y="9652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6520"/>
                  </a:lnTo>
                  <a:close/>
                </a:path>
              </a:pathLst>
            </a:custGeom>
            <a:solidFill>
              <a:srgbClr val="1FD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6519"/>
              <a:ext cx="12192000" cy="109220"/>
            </a:xfrm>
            <a:custGeom>
              <a:avLst/>
              <a:gdLst/>
              <a:ahLst/>
              <a:cxnLst/>
              <a:rect l="l" t="t" r="r" b="b"/>
              <a:pathLst>
                <a:path w="12192000" h="109220">
                  <a:moveTo>
                    <a:pt x="0" y="109219"/>
                  </a:moveTo>
                  <a:lnTo>
                    <a:pt x="12192000" y="10921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09219"/>
                  </a:lnTo>
                  <a:close/>
                </a:path>
              </a:pathLst>
            </a:custGeom>
            <a:solidFill>
              <a:srgbClr val="39E6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205740"/>
              <a:ext cx="12192000" cy="256540"/>
            </a:xfrm>
            <a:custGeom>
              <a:avLst/>
              <a:gdLst/>
              <a:ahLst/>
              <a:cxnLst/>
              <a:rect l="l" t="t" r="r" b="b"/>
              <a:pathLst>
                <a:path w="12192000" h="256540">
                  <a:moveTo>
                    <a:pt x="12192000" y="0"/>
                  </a:moveTo>
                  <a:lnTo>
                    <a:pt x="0" y="0"/>
                  </a:lnTo>
                  <a:lnTo>
                    <a:pt x="0" y="256540"/>
                  </a:lnTo>
                  <a:lnTo>
                    <a:pt x="12192000" y="25654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EF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7821" y="0"/>
              <a:ext cx="2307932" cy="23079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1839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02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0419" y="1268729"/>
            <a:ext cx="4925060" cy="21977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-2540" algn="ctr">
              <a:lnSpc>
                <a:spcPct val="98500"/>
              </a:lnSpc>
              <a:spcBef>
                <a:spcPts val="185"/>
              </a:spcBef>
            </a:pPr>
            <a:r>
              <a:rPr sz="4800" spc="20" dirty="0">
                <a:solidFill>
                  <a:srgbClr val="000000"/>
                </a:solidFill>
              </a:rPr>
              <a:t>Bagaimana </a:t>
            </a:r>
            <a:r>
              <a:rPr sz="4800" spc="-335" dirty="0">
                <a:solidFill>
                  <a:srgbClr val="000000"/>
                </a:solidFill>
              </a:rPr>
              <a:t>SRA </a:t>
            </a:r>
            <a:r>
              <a:rPr sz="4800" spc="-330" dirty="0">
                <a:solidFill>
                  <a:srgbClr val="000000"/>
                </a:solidFill>
              </a:rPr>
              <a:t> </a:t>
            </a:r>
            <a:r>
              <a:rPr sz="4800" spc="-110" dirty="0">
                <a:solidFill>
                  <a:srgbClr val="000000"/>
                </a:solidFill>
              </a:rPr>
              <a:t>dibentuk</a:t>
            </a:r>
            <a:r>
              <a:rPr sz="4800" spc="-80" dirty="0">
                <a:solidFill>
                  <a:srgbClr val="000000"/>
                </a:solidFill>
              </a:rPr>
              <a:t> </a:t>
            </a:r>
            <a:r>
              <a:rPr sz="4800" spc="70" dirty="0">
                <a:solidFill>
                  <a:srgbClr val="000000"/>
                </a:solidFill>
              </a:rPr>
              <a:t>dan </a:t>
            </a:r>
            <a:r>
              <a:rPr sz="4800" spc="75" dirty="0">
                <a:solidFill>
                  <a:srgbClr val="000000"/>
                </a:solidFill>
              </a:rPr>
              <a:t> </a:t>
            </a:r>
            <a:r>
              <a:rPr sz="4800" spc="40" dirty="0">
                <a:solidFill>
                  <a:srgbClr val="000000"/>
                </a:solidFill>
              </a:rPr>
              <a:t>dikemb</a:t>
            </a:r>
            <a:r>
              <a:rPr sz="4800" spc="25" dirty="0">
                <a:solidFill>
                  <a:srgbClr val="000000"/>
                </a:solidFill>
              </a:rPr>
              <a:t>a</a:t>
            </a:r>
            <a:r>
              <a:rPr sz="4800" spc="-60" dirty="0">
                <a:solidFill>
                  <a:srgbClr val="000000"/>
                </a:solidFill>
              </a:rPr>
              <a:t>ng</a:t>
            </a:r>
            <a:r>
              <a:rPr sz="4800" spc="-65" dirty="0">
                <a:solidFill>
                  <a:srgbClr val="000000"/>
                </a:solidFill>
              </a:rPr>
              <a:t>k</a:t>
            </a:r>
            <a:r>
              <a:rPr sz="4800" spc="20" dirty="0">
                <a:solidFill>
                  <a:srgbClr val="000000"/>
                </a:solidFill>
              </a:rPr>
              <a:t>an?</a:t>
            </a:r>
            <a:endParaRPr sz="4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239" y="124460"/>
            <a:ext cx="635000" cy="59435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1839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119" y="541680"/>
            <a:ext cx="11680825" cy="5623560"/>
            <a:chOff x="294119" y="541680"/>
            <a:chExt cx="11680825" cy="5623560"/>
          </a:xfrm>
        </p:grpSpPr>
        <p:sp>
          <p:nvSpPr>
            <p:cNvPr id="3" name="object 3"/>
            <p:cNvSpPr/>
            <p:nvPr/>
          </p:nvSpPr>
          <p:spPr>
            <a:xfrm>
              <a:off x="294119" y="541680"/>
              <a:ext cx="11680190" cy="5563235"/>
            </a:xfrm>
            <a:custGeom>
              <a:avLst/>
              <a:gdLst/>
              <a:ahLst/>
              <a:cxnLst/>
              <a:rect l="l" t="t" r="r" b="b"/>
              <a:pathLst>
                <a:path w="11680190" h="5563235">
                  <a:moveTo>
                    <a:pt x="11680190" y="0"/>
                  </a:moveTo>
                  <a:lnTo>
                    <a:pt x="0" y="0"/>
                  </a:lnTo>
                  <a:lnTo>
                    <a:pt x="0" y="5563108"/>
                  </a:lnTo>
                  <a:lnTo>
                    <a:pt x="11680190" y="5563108"/>
                  </a:lnTo>
                  <a:lnTo>
                    <a:pt x="11680190" y="0"/>
                  </a:lnTo>
                  <a:close/>
                </a:path>
              </a:pathLst>
            </a:custGeom>
            <a:solidFill>
              <a:srgbClr val="CC0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119" y="998816"/>
              <a:ext cx="2781300" cy="748030"/>
            </a:xfrm>
            <a:custGeom>
              <a:avLst/>
              <a:gdLst/>
              <a:ahLst/>
              <a:cxnLst/>
              <a:rect l="l" t="t" r="r" b="b"/>
              <a:pathLst>
                <a:path w="2781300" h="748030">
                  <a:moveTo>
                    <a:pt x="2780919" y="0"/>
                  </a:moveTo>
                  <a:lnTo>
                    <a:pt x="635635" y="0"/>
                  </a:lnTo>
                  <a:lnTo>
                    <a:pt x="0" y="0"/>
                  </a:lnTo>
                  <a:lnTo>
                    <a:pt x="0" y="747433"/>
                  </a:lnTo>
                  <a:lnTo>
                    <a:pt x="635635" y="747433"/>
                  </a:lnTo>
                  <a:lnTo>
                    <a:pt x="2780919" y="747433"/>
                  </a:lnTo>
                  <a:lnTo>
                    <a:pt x="278091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75050" y="998816"/>
              <a:ext cx="2145665" cy="748030"/>
            </a:xfrm>
            <a:custGeom>
              <a:avLst/>
              <a:gdLst/>
              <a:ahLst/>
              <a:cxnLst/>
              <a:rect l="l" t="t" r="r" b="b"/>
              <a:pathLst>
                <a:path w="2145665" h="748030">
                  <a:moveTo>
                    <a:pt x="2145283" y="0"/>
                  </a:moveTo>
                  <a:lnTo>
                    <a:pt x="0" y="0"/>
                  </a:lnTo>
                  <a:lnTo>
                    <a:pt x="0" y="747433"/>
                  </a:lnTo>
                  <a:lnTo>
                    <a:pt x="2145283" y="747433"/>
                  </a:lnTo>
                  <a:lnTo>
                    <a:pt x="2145283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20462" y="998816"/>
              <a:ext cx="2259330" cy="748030"/>
            </a:xfrm>
            <a:custGeom>
              <a:avLst/>
              <a:gdLst/>
              <a:ahLst/>
              <a:cxnLst/>
              <a:rect l="l" t="t" r="r" b="b"/>
              <a:pathLst>
                <a:path w="2259329" h="748030">
                  <a:moveTo>
                    <a:pt x="2258822" y="0"/>
                  </a:moveTo>
                  <a:lnTo>
                    <a:pt x="0" y="0"/>
                  </a:lnTo>
                  <a:lnTo>
                    <a:pt x="0" y="747433"/>
                  </a:lnTo>
                  <a:lnTo>
                    <a:pt x="2258822" y="747433"/>
                  </a:lnTo>
                  <a:lnTo>
                    <a:pt x="2258822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79283" y="998816"/>
              <a:ext cx="2247900" cy="748030"/>
            </a:xfrm>
            <a:custGeom>
              <a:avLst/>
              <a:gdLst/>
              <a:ahLst/>
              <a:cxnLst/>
              <a:rect l="l" t="t" r="r" b="b"/>
              <a:pathLst>
                <a:path w="2247900" h="748030">
                  <a:moveTo>
                    <a:pt x="2247519" y="0"/>
                  </a:moveTo>
                  <a:lnTo>
                    <a:pt x="0" y="0"/>
                  </a:lnTo>
                  <a:lnTo>
                    <a:pt x="0" y="747433"/>
                  </a:lnTo>
                  <a:lnTo>
                    <a:pt x="2247519" y="747433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4119" y="1746275"/>
              <a:ext cx="635635" cy="960119"/>
            </a:xfrm>
            <a:custGeom>
              <a:avLst/>
              <a:gdLst/>
              <a:ahLst/>
              <a:cxnLst/>
              <a:rect l="l" t="t" r="r" b="b"/>
              <a:pathLst>
                <a:path w="635635" h="960119">
                  <a:moveTo>
                    <a:pt x="635635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635635" y="960094"/>
                  </a:lnTo>
                  <a:lnTo>
                    <a:pt x="63563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5050" y="1746275"/>
              <a:ext cx="2145665" cy="960119"/>
            </a:xfrm>
            <a:custGeom>
              <a:avLst/>
              <a:gdLst/>
              <a:ahLst/>
              <a:cxnLst/>
              <a:rect l="l" t="t" r="r" b="b"/>
              <a:pathLst>
                <a:path w="2145665" h="960119">
                  <a:moveTo>
                    <a:pt x="2145283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145283" y="960094"/>
                  </a:lnTo>
                  <a:lnTo>
                    <a:pt x="2145283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20462" y="1746275"/>
              <a:ext cx="2259330" cy="960119"/>
            </a:xfrm>
            <a:custGeom>
              <a:avLst/>
              <a:gdLst/>
              <a:ahLst/>
              <a:cxnLst/>
              <a:rect l="l" t="t" r="r" b="b"/>
              <a:pathLst>
                <a:path w="2259329" h="960119">
                  <a:moveTo>
                    <a:pt x="2258822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258822" y="960094"/>
                  </a:lnTo>
                  <a:lnTo>
                    <a:pt x="2258822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79283" y="1746275"/>
              <a:ext cx="2247900" cy="960119"/>
            </a:xfrm>
            <a:custGeom>
              <a:avLst/>
              <a:gdLst/>
              <a:ahLst/>
              <a:cxnLst/>
              <a:rect l="l" t="t" r="r" b="b"/>
              <a:pathLst>
                <a:path w="2247900" h="960119">
                  <a:moveTo>
                    <a:pt x="2247519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247519" y="960094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4119" y="2706395"/>
              <a:ext cx="635635" cy="1219200"/>
            </a:xfrm>
            <a:custGeom>
              <a:avLst/>
              <a:gdLst/>
              <a:ahLst/>
              <a:cxnLst/>
              <a:rect l="l" t="t" r="r" b="b"/>
              <a:pathLst>
                <a:path w="635635" h="1219200">
                  <a:moveTo>
                    <a:pt x="635635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635635" y="1219174"/>
                  </a:lnTo>
                  <a:lnTo>
                    <a:pt x="63563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75050" y="2706395"/>
              <a:ext cx="2145665" cy="1219200"/>
            </a:xfrm>
            <a:custGeom>
              <a:avLst/>
              <a:gdLst/>
              <a:ahLst/>
              <a:cxnLst/>
              <a:rect l="l" t="t" r="r" b="b"/>
              <a:pathLst>
                <a:path w="2145665" h="1219200">
                  <a:moveTo>
                    <a:pt x="2145283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145283" y="1219174"/>
                  </a:lnTo>
                  <a:lnTo>
                    <a:pt x="2145283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20462" y="2706395"/>
              <a:ext cx="2259330" cy="1219200"/>
            </a:xfrm>
            <a:custGeom>
              <a:avLst/>
              <a:gdLst/>
              <a:ahLst/>
              <a:cxnLst/>
              <a:rect l="l" t="t" r="r" b="b"/>
              <a:pathLst>
                <a:path w="2259329" h="1219200">
                  <a:moveTo>
                    <a:pt x="2258822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258822" y="1219174"/>
                  </a:lnTo>
                  <a:lnTo>
                    <a:pt x="2258822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79283" y="2706395"/>
              <a:ext cx="2247900" cy="1219200"/>
            </a:xfrm>
            <a:custGeom>
              <a:avLst/>
              <a:gdLst/>
              <a:ahLst/>
              <a:cxnLst/>
              <a:rect l="l" t="t" r="r" b="b"/>
              <a:pathLst>
                <a:path w="2247900" h="1219200">
                  <a:moveTo>
                    <a:pt x="2247519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247519" y="1219174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4119" y="3925468"/>
              <a:ext cx="635635" cy="1219200"/>
            </a:xfrm>
            <a:custGeom>
              <a:avLst/>
              <a:gdLst/>
              <a:ahLst/>
              <a:cxnLst/>
              <a:rect l="l" t="t" r="r" b="b"/>
              <a:pathLst>
                <a:path w="635635" h="1219200">
                  <a:moveTo>
                    <a:pt x="635635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635635" y="1219174"/>
                  </a:lnTo>
                  <a:lnTo>
                    <a:pt x="635635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75050" y="3925468"/>
              <a:ext cx="2145665" cy="1219200"/>
            </a:xfrm>
            <a:custGeom>
              <a:avLst/>
              <a:gdLst/>
              <a:ahLst/>
              <a:cxnLst/>
              <a:rect l="l" t="t" r="r" b="b"/>
              <a:pathLst>
                <a:path w="2145665" h="1219200">
                  <a:moveTo>
                    <a:pt x="2145283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145283" y="1219174"/>
                  </a:lnTo>
                  <a:lnTo>
                    <a:pt x="2145283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20462" y="3925468"/>
              <a:ext cx="2259330" cy="1219200"/>
            </a:xfrm>
            <a:custGeom>
              <a:avLst/>
              <a:gdLst/>
              <a:ahLst/>
              <a:cxnLst/>
              <a:rect l="l" t="t" r="r" b="b"/>
              <a:pathLst>
                <a:path w="2259329" h="1219200">
                  <a:moveTo>
                    <a:pt x="2258822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258822" y="1219174"/>
                  </a:lnTo>
                  <a:lnTo>
                    <a:pt x="2258822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79283" y="3925468"/>
              <a:ext cx="2247900" cy="1219200"/>
            </a:xfrm>
            <a:custGeom>
              <a:avLst/>
              <a:gdLst/>
              <a:ahLst/>
              <a:cxnLst/>
              <a:rect l="l" t="t" r="r" b="b"/>
              <a:pathLst>
                <a:path w="2247900" h="1219200">
                  <a:moveTo>
                    <a:pt x="2247519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247519" y="1219174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26803" y="3925468"/>
              <a:ext cx="2247900" cy="1219200"/>
            </a:xfrm>
            <a:custGeom>
              <a:avLst/>
              <a:gdLst/>
              <a:ahLst/>
              <a:cxnLst/>
              <a:rect l="l" t="t" r="r" b="b"/>
              <a:pathLst>
                <a:path w="2247900" h="1219200">
                  <a:moveTo>
                    <a:pt x="2247519" y="0"/>
                  </a:moveTo>
                  <a:lnTo>
                    <a:pt x="0" y="0"/>
                  </a:lnTo>
                  <a:lnTo>
                    <a:pt x="0" y="1219174"/>
                  </a:lnTo>
                  <a:lnTo>
                    <a:pt x="2247519" y="1219174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4119" y="5144693"/>
              <a:ext cx="2781300" cy="960119"/>
            </a:xfrm>
            <a:custGeom>
              <a:avLst/>
              <a:gdLst/>
              <a:ahLst/>
              <a:cxnLst/>
              <a:rect l="l" t="t" r="r" b="b"/>
              <a:pathLst>
                <a:path w="2781300" h="960120">
                  <a:moveTo>
                    <a:pt x="2780919" y="0"/>
                  </a:moveTo>
                  <a:lnTo>
                    <a:pt x="635635" y="0"/>
                  </a:lnTo>
                  <a:lnTo>
                    <a:pt x="0" y="0"/>
                  </a:lnTo>
                  <a:lnTo>
                    <a:pt x="0" y="960094"/>
                  </a:lnTo>
                  <a:lnTo>
                    <a:pt x="635635" y="960094"/>
                  </a:lnTo>
                  <a:lnTo>
                    <a:pt x="2780919" y="960094"/>
                  </a:lnTo>
                  <a:lnTo>
                    <a:pt x="2780919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75050" y="5144693"/>
              <a:ext cx="2145665" cy="960119"/>
            </a:xfrm>
            <a:custGeom>
              <a:avLst/>
              <a:gdLst/>
              <a:ahLst/>
              <a:cxnLst/>
              <a:rect l="l" t="t" r="r" b="b"/>
              <a:pathLst>
                <a:path w="2145665" h="960120">
                  <a:moveTo>
                    <a:pt x="2145283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145283" y="960094"/>
                  </a:lnTo>
                  <a:lnTo>
                    <a:pt x="2145283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20462" y="5144693"/>
              <a:ext cx="2259330" cy="960119"/>
            </a:xfrm>
            <a:custGeom>
              <a:avLst/>
              <a:gdLst/>
              <a:ahLst/>
              <a:cxnLst/>
              <a:rect l="l" t="t" r="r" b="b"/>
              <a:pathLst>
                <a:path w="2259329" h="960120">
                  <a:moveTo>
                    <a:pt x="2258822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258822" y="960094"/>
                  </a:lnTo>
                  <a:lnTo>
                    <a:pt x="2258822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79283" y="5144693"/>
              <a:ext cx="2247900" cy="960119"/>
            </a:xfrm>
            <a:custGeom>
              <a:avLst/>
              <a:gdLst/>
              <a:ahLst/>
              <a:cxnLst/>
              <a:rect l="l" t="t" r="r" b="b"/>
              <a:pathLst>
                <a:path w="2247900" h="960120">
                  <a:moveTo>
                    <a:pt x="2247519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247519" y="960094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726803" y="5144693"/>
              <a:ext cx="2247900" cy="960119"/>
            </a:xfrm>
            <a:custGeom>
              <a:avLst/>
              <a:gdLst/>
              <a:ahLst/>
              <a:cxnLst/>
              <a:rect l="l" t="t" r="r" b="b"/>
              <a:pathLst>
                <a:path w="2247900" h="960120">
                  <a:moveTo>
                    <a:pt x="2247519" y="0"/>
                  </a:moveTo>
                  <a:lnTo>
                    <a:pt x="0" y="0"/>
                  </a:lnTo>
                  <a:lnTo>
                    <a:pt x="0" y="960094"/>
                  </a:lnTo>
                  <a:lnTo>
                    <a:pt x="2247519" y="960094"/>
                  </a:lnTo>
                  <a:lnTo>
                    <a:pt x="224751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600" y="551180"/>
              <a:ext cx="520941" cy="51333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0000" y="551180"/>
              <a:ext cx="1473453" cy="51333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5400" y="551180"/>
              <a:ext cx="632713" cy="51333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20739" y="551180"/>
              <a:ext cx="866393" cy="51333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39759" y="551180"/>
              <a:ext cx="734314" cy="51333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03180" y="551180"/>
              <a:ext cx="1303274" cy="51333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7040" y="1013447"/>
              <a:ext cx="335534" cy="48540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9640" y="1013447"/>
              <a:ext cx="665721" cy="48540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03020" y="1013447"/>
              <a:ext cx="731774" cy="48540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73400" y="1013447"/>
              <a:ext cx="713994" cy="48540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30600" y="1013447"/>
              <a:ext cx="508266" cy="48540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46500" y="1013447"/>
              <a:ext cx="769874" cy="48540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7039" y="1013447"/>
              <a:ext cx="965200" cy="48540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73400" y="1272527"/>
              <a:ext cx="1087374" cy="48540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68420" y="1272527"/>
              <a:ext cx="561594" cy="48540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83379" y="1272527"/>
              <a:ext cx="757174" cy="48540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19700" y="1013447"/>
              <a:ext cx="711441" cy="48540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74359" y="1013447"/>
              <a:ext cx="805434" cy="48540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87439" y="1013447"/>
              <a:ext cx="1069593" cy="48540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02780" y="1013447"/>
              <a:ext cx="426974" cy="48540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19700" y="1272527"/>
              <a:ext cx="901953" cy="48540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77559" y="1272527"/>
              <a:ext cx="566661" cy="48540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77759" y="1013447"/>
              <a:ext cx="899414" cy="48540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25459" y="1013447"/>
              <a:ext cx="426974" cy="48540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260080" y="1013447"/>
              <a:ext cx="975614" cy="48540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991600" y="1013447"/>
              <a:ext cx="566661" cy="48540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4180" y="1760219"/>
              <a:ext cx="383781" cy="48793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73400" y="1760219"/>
              <a:ext cx="713994" cy="48793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30600" y="1760219"/>
              <a:ext cx="787653" cy="48793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25900" y="1760219"/>
              <a:ext cx="769874" cy="48793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73400" y="2019300"/>
              <a:ext cx="1816353" cy="48793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19700" y="1760219"/>
              <a:ext cx="1432814" cy="48793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405879" y="1760219"/>
              <a:ext cx="861314" cy="48793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219700" y="2019300"/>
              <a:ext cx="848613" cy="48793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775959" y="2019300"/>
              <a:ext cx="368553" cy="48793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852159" y="2019300"/>
              <a:ext cx="1277874" cy="48793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837680" y="2019300"/>
              <a:ext cx="653033" cy="48793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219700" y="2278380"/>
              <a:ext cx="520953" cy="48793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86400" y="2278380"/>
              <a:ext cx="990853" cy="48793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30620" y="2278380"/>
              <a:ext cx="1072133" cy="48793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477759" y="1760219"/>
              <a:ext cx="533666" cy="48793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719059" y="1760219"/>
              <a:ext cx="698753" cy="48793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163559" y="1760219"/>
              <a:ext cx="1338833" cy="48793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21640" y="2720340"/>
              <a:ext cx="386334" cy="48793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073400" y="2720340"/>
              <a:ext cx="640334" cy="48793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459479" y="2720340"/>
              <a:ext cx="998474" cy="48793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216400" y="2720340"/>
              <a:ext cx="922274" cy="48793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073400" y="2979419"/>
              <a:ext cx="744474" cy="48793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68700" y="2979419"/>
              <a:ext cx="769874" cy="48793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79239" y="2979419"/>
              <a:ext cx="1059434" cy="48793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073400" y="3238500"/>
              <a:ext cx="1049274" cy="48793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219700" y="2720340"/>
              <a:ext cx="874013" cy="48793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839459" y="2720340"/>
              <a:ext cx="838454" cy="487934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423659" y="2720340"/>
              <a:ext cx="561581" cy="48793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738620" y="2720340"/>
              <a:ext cx="741679" cy="48793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219700" y="2979419"/>
              <a:ext cx="696213" cy="48793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666739" y="2979419"/>
              <a:ext cx="871473" cy="48793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286500" y="2979419"/>
              <a:ext cx="744474" cy="48793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784339" y="2979419"/>
              <a:ext cx="579374" cy="48793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219700" y="3238500"/>
              <a:ext cx="520953" cy="48793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486400" y="3238500"/>
              <a:ext cx="909574" cy="48793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146800" y="3238500"/>
              <a:ext cx="825753" cy="48793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720839" y="3238500"/>
              <a:ext cx="769874" cy="48793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219700" y="3497580"/>
              <a:ext cx="929894" cy="48793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895339" y="3497580"/>
              <a:ext cx="1011173" cy="48793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477759" y="2720340"/>
              <a:ext cx="713994" cy="48793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934959" y="2720340"/>
              <a:ext cx="698753" cy="48793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382000" y="2720340"/>
              <a:ext cx="663206" cy="48793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752840" y="2720340"/>
              <a:ext cx="386333" cy="48793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846819" y="2720340"/>
              <a:ext cx="848614" cy="487934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477759" y="2979419"/>
              <a:ext cx="533666" cy="48793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719059" y="2979419"/>
              <a:ext cx="1442974" cy="487934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26720" y="3939540"/>
              <a:ext cx="376173" cy="48793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3073400" y="3939540"/>
              <a:ext cx="713994" cy="487934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3530600" y="3939540"/>
              <a:ext cx="698753" cy="487934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977639" y="3939540"/>
              <a:ext cx="663206" cy="487934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348479" y="3939540"/>
              <a:ext cx="426974" cy="487934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073400" y="4198619"/>
              <a:ext cx="777494" cy="48793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601720" y="4198619"/>
              <a:ext cx="762253" cy="487933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114800" y="4198619"/>
              <a:ext cx="566661" cy="487933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219700" y="3939540"/>
              <a:ext cx="711441" cy="487934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674359" y="3939540"/>
              <a:ext cx="1135634" cy="48793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6517639" y="3939540"/>
              <a:ext cx="363474" cy="487934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6588759" y="3939540"/>
              <a:ext cx="843533" cy="48793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219700" y="4198619"/>
              <a:ext cx="505701" cy="487933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433059" y="4198619"/>
              <a:ext cx="980693" cy="487933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159500" y="4198619"/>
              <a:ext cx="569214" cy="48793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477759" y="3939540"/>
              <a:ext cx="617474" cy="487934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840980" y="3939540"/>
              <a:ext cx="1300733" cy="487934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892540" y="3939540"/>
              <a:ext cx="594626" cy="48793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477759" y="4198619"/>
              <a:ext cx="744474" cy="487933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975600" y="4198619"/>
              <a:ext cx="792733" cy="487933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524240" y="4198619"/>
              <a:ext cx="571766" cy="4879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8849359" y="4198619"/>
              <a:ext cx="757174" cy="48793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477759" y="4457699"/>
              <a:ext cx="929894" cy="487933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166100" y="4457699"/>
              <a:ext cx="526046" cy="48793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725659" y="3939540"/>
              <a:ext cx="726694" cy="487934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0205719" y="3939540"/>
              <a:ext cx="792733" cy="487934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0754359" y="3939540"/>
              <a:ext cx="851153" cy="48793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1358880" y="3939540"/>
              <a:ext cx="576833" cy="487934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9725659" y="4198619"/>
              <a:ext cx="1125474" cy="487933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0599419" y="4198619"/>
              <a:ext cx="675894" cy="487933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725659" y="4457699"/>
              <a:ext cx="1229614" cy="4879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0706100" y="4457699"/>
              <a:ext cx="442214" cy="487933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901680" y="4457699"/>
              <a:ext cx="757174" cy="48793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9725659" y="4716779"/>
              <a:ext cx="929894" cy="487934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0414000" y="4716779"/>
              <a:ext cx="526046" cy="487934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21640" y="5158740"/>
              <a:ext cx="386334" cy="48793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29640" y="5158740"/>
              <a:ext cx="635254" cy="487934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272540" y="5158740"/>
              <a:ext cx="686066" cy="487934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701800" y="5158740"/>
              <a:ext cx="1011174" cy="487934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073400" y="5158740"/>
              <a:ext cx="485394" cy="487934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266440" y="5158740"/>
              <a:ext cx="355841" cy="487934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3329940" y="5158740"/>
              <a:ext cx="1061974" cy="487934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219700" y="5158740"/>
              <a:ext cx="950213" cy="487934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918200" y="5158740"/>
              <a:ext cx="1031494" cy="487934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657339" y="5158740"/>
              <a:ext cx="792733" cy="48793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219700" y="5417819"/>
              <a:ext cx="734313" cy="487934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661659" y="5417819"/>
              <a:ext cx="1267714" cy="487934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477759" y="5158740"/>
              <a:ext cx="604774" cy="487934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790180" y="5158740"/>
              <a:ext cx="561581" cy="487934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8105140" y="5158740"/>
              <a:ext cx="769874" cy="487934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582659" y="5158740"/>
              <a:ext cx="744474" cy="487934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9075419" y="5158740"/>
              <a:ext cx="652779" cy="487934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7477759" y="5417819"/>
              <a:ext cx="465086" cy="487934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7693659" y="5417819"/>
              <a:ext cx="975613" cy="487934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8422640" y="5417819"/>
              <a:ext cx="653033" cy="487934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8783319" y="5417819"/>
              <a:ext cx="698753" cy="487934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7477759" y="5676899"/>
              <a:ext cx="874014" cy="487934"/>
            </a:xfrm>
            <a:prstGeom prst="rect">
              <a:avLst/>
            </a:prstGeom>
          </p:spPr>
        </p:pic>
      </p:grpSp>
      <p:grpSp>
        <p:nvGrpSpPr>
          <p:cNvPr id="155" name="object 155"/>
          <p:cNvGrpSpPr/>
          <p:nvPr/>
        </p:nvGrpSpPr>
        <p:grpSpPr>
          <a:xfrm>
            <a:off x="9725659" y="5158740"/>
            <a:ext cx="2136775" cy="747395"/>
            <a:chOff x="9725659" y="5158740"/>
            <a:chExt cx="2136775" cy="747395"/>
          </a:xfrm>
        </p:grpSpPr>
        <p:pic>
          <p:nvPicPr>
            <p:cNvPr id="156" name="object 15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725659" y="5158740"/>
              <a:ext cx="604774" cy="487934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0038079" y="5158740"/>
              <a:ext cx="561581" cy="487934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353039" y="5158740"/>
              <a:ext cx="1056894" cy="487934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1117579" y="5158740"/>
              <a:ext cx="744474" cy="487934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725659" y="5417820"/>
              <a:ext cx="904494" cy="487934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0386059" y="5417820"/>
              <a:ext cx="945133" cy="487934"/>
            </a:xfrm>
            <a:prstGeom prst="rect">
              <a:avLst/>
            </a:prstGeom>
          </p:spPr>
        </p:pic>
      </p:grpSp>
      <p:graphicFrame>
        <p:nvGraphicFramePr>
          <p:cNvPr id="162" name="object 162"/>
          <p:cNvGraphicFramePr>
            <a:graphicFrameLocks noGrp="1"/>
          </p:cNvGraphicFramePr>
          <p:nvPr/>
        </p:nvGraphicFramePr>
        <p:xfrm>
          <a:off x="287769" y="535305"/>
          <a:ext cx="11678919" cy="7383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5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8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72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47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b="1" spc="-555" dirty="0">
                          <a:latin typeface="Tahoma"/>
                          <a:cs typeface="Tahoma"/>
                        </a:rPr>
                        <a:t>NO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48831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b="1" spc="-455" dirty="0">
                          <a:latin typeface="Tahoma"/>
                          <a:cs typeface="Tahoma"/>
                        </a:rPr>
                        <a:t>KARAKTERISTIK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b="1" spc="-535" dirty="0">
                          <a:latin typeface="Tahoma"/>
                          <a:cs typeface="Tahoma"/>
                        </a:rPr>
                        <a:t>MAU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b="1" spc="-509" dirty="0">
                          <a:latin typeface="Tahoma"/>
                          <a:cs typeface="Tahoma"/>
                        </a:rPr>
                        <a:t>MAMPU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b="1" spc="-430" dirty="0">
                          <a:latin typeface="Tahoma"/>
                          <a:cs typeface="Tahoma"/>
                        </a:rPr>
                        <a:t>MAJU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62674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b="1" spc="-450" dirty="0">
                          <a:latin typeface="Tahoma"/>
                          <a:cs typeface="Tahoma"/>
                        </a:rPr>
                        <a:t>TERSTANDAR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700" dirty="0">
                          <a:latin typeface="Trebuchet MS"/>
                          <a:cs typeface="Trebuchet MS"/>
                        </a:rPr>
                        <a:t>1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700" spc="-5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ar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um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</a:t>
                      </a:r>
                      <a:r>
                        <a:rPr sz="1700" spc="-25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end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spc="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ah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nak</a:t>
                      </a:r>
                      <a:r>
                        <a:rPr sz="1700" spc="-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dari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ro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pe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enu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6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omponen</a:t>
                      </a:r>
                      <a:r>
                        <a:rPr sz="17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enu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nen</a:t>
                      </a:r>
                      <a:r>
                        <a:rPr sz="17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700" dirty="0">
                          <a:latin typeface="Trebuchet MS"/>
                          <a:cs typeface="Trebuchet MS"/>
                        </a:rPr>
                        <a:t>2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69215" marR="470534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6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 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end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ah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nak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7145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700" spc="-6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enggaranya</a:t>
                      </a:r>
                      <a:r>
                        <a:rPr sz="17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3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 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han,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enda</a:t>
                      </a:r>
                      <a:r>
                        <a:rPr sz="1700" spc="-1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ngan,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dan  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au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1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ngan</a:t>
                      </a:r>
                      <a:r>
                        <a:rPr sz="17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6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1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spc="3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,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udah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andard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1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dirty="0">
                          <a:latin typeface="Trebuchet MS"/>
                          <a:cs typeface="Trebuchet MS"/>
                        </a:rPr>
                        <a:t>3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69215" marR="220979" algn="just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udah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ara</a:t>
                      </a:r>
                      <a:r>
                        <a:rPr sz="1700" spc="3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 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ebagai</a:t>
                      </a:r>
                      <a:r>
                        <a:rPr sz="1700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</a:t>
                      </a:r>
                      <a:r>
                        <a:rPr sz="1700" spc="-25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end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  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ah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nak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2890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endapat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ban</a:t>
                      </a:r>
                      <a:r>
                        <a:rPr sz="1700" spc="2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dari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spc="-4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  berupa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3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ili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3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ek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dan  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au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pe</a:t>
                      </a:r>
                      <a:r>
                        <a:rPr sz="1700" spc="-2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han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aupun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arana  p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arana</a:t>
                      </a:r>
                      <a:r>
                        <a:rPr sz="17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pend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g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16827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papan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panduk 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6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andard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3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0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dirty="0">
                          <a:latin typeface="Trebuchet MS"/>
                          <a:cs typeface="Trebuchet MS"/>
                        </a:rPr>
                        <a:t>4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69215" marR="62865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papan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a/ 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panduk</a:t>
                      </a:r>
                      <a:r>
                        <a:rPr sz="17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j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8478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aua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7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  dan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apo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26162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-5" dirty="0">
                          <a:latin typeface="Trebuchet MS"/>
                          <a:cs typeface="Trebuchet MS"/>
                        </a:rPr>
                        <a:t>Dap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1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eng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au 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j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adi</a:t>
                      </a:r>
                      <a:r>
                        <a:rPr sz="17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j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bagi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  pend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22034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j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adi</a:t>
                      </a:r>
                      <a:r>
                        <a:rPr sz="17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j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al</a:t>
                      </a:r>
                      <a:r>
                        <a:rPr sz="17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dan 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endapa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ug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s 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eng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  pend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17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0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700" dirty="0">
                          <a:latin typeface="Trebuchet MS"/>
                          <a:cs typeface="Trebuchet MS"/>
                        </a:rPr>
                        <a:t>5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ar</a:t>
                      </a:r>
                      <a:r>
                        <a:rPr sz="17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penga</a:t>
                      </a:r>
                      <a:r>
                        <a:rPr sz="1700" spc="-3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700" spc="-225" dirty="0">
                          <a:latin typeface="Trebuchet MS"/>
                          <a:cs typeface="Trebuchet MS"/>
                        </a:rPr>
                        <a:t>Self-declaration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enga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uan</a:t>
                      </a:r>
                      <a:r>
                        <a:rPr sz="1700" spc="-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nas</a:t>
                      </a:r>
                      <a:r>
                        <a:rPr sz="17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3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2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ah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700" dirty="0">
                          <a:latin typeface="Trebuchet MS"/>
                          <a:cs typeface="Trebuchet MS"/>
                        </a:rPr>
                        <a:t>pr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es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penda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ngan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9398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dari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1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2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2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namun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h  ada</a:t>
                      </a:r>
                      <a:r>
                        <a:rPr sz="17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omponen</a:t>
                      </a:r>
                      <a:r>
                        <a:rPr sz="17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ang</a:t>
                      </a:r>
                      <a:r>
                        <a:rPr sz="17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00" spc="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um  </a:t>
                      </a:r>
                      <a:r>
                        <a:rPr sz="1700" spc="-254" dirty="0">
                          <a:latin typeface="Trebuchet MS"/>
                          <a:cs typeface="Trebuchet MS"/>
                        </a:rPr>
                        <a:t>terpenuhi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700" spc="5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700" spc="-2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spc="-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dari</a:t>
                      </a:r>
                      <a:r>
                        <a:rPr sz="17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-1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spc="4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2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spc="-2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0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dan</a:t>
                      </a:r>
                      <a:r>
                        <a:rPr sz="17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ua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1700" spc="-3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omponen</a:t>
                      </a:r>
                      <a:r>
                        <a:rPr sz="17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00" spc="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00" spc="-5" dirty="0">
                          <a:latin typeface="Trebuchet MS"/>
                          <a:cs typeface="Trebuchet MS"/>
                        </a:rPr>
                        <a:t>rpenu</a:t>
                      </a:r>
                      <a:r>
                        <a:rPr sz="1700" spc="-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00" dirty="0">
                          <a:latin typeface="Trebuchet MS"/>
                          <a:cs typeface="Trebuchet MS"/>
                        </a:rPr>
                        <a:t>i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3" name="object 163"/>
          <p:cNvSpPr txBox="1"/>
          <p:nvPr/>
        </p:nvSpPr>
        <p:spPr>
          <a:xfrm>
            <a:off x="373062" y="65722"/>
            <a:ext cx="622617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20" dirty="0">
                <a:latin typeface="Calibri"/>
                <a:cs typeface="Calibri"/>
              </a:rPr>
              <a:t>Tahapan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Proses</a:t>
            </a:r>
            <a:r>
              <a:rPr sz="1700" b="1" spc="-25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Standardisasi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sejak</a:t>
            </a:r>
            <a:r>
              <a:rPr sz="1700" b="1" spc="-20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Deklarasi</a:t>
            </a:r>
            <a:r>
              <a:rPr sz="1700" b="1" spc="-3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sampai</a:t>
            </a:r>
            <a:r>
              <a:rPr sz="1700" b="1" spc="-20" dirty="0">
                <a:latin typeface="Calibri"/>
                <a:cs typeface="Calibri"/>
              </a:rPr>
              <a:t> </a:t>
            </a:r>
            <a:r>
              <a:rPr sz="1700" b="1" spc="-15" dirty="0">
                <a:latin typeface="Calibri"/>
                <a:cs typeface="Calibri"/>
              </a:rPr>
              <a:t>Terstandardisasi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9671" y="4223704"/>
            <a:ext cx="3914687" cy="263429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50240" y="208279"/>
            <a:ext cx="11163300" cy="919480"/>
          </a:xfrm>
          <a:custGeom>
            <a:avLst/>
            <a:gdLst/>
            <a:ahLst/>
            <a:cxnLst/>
            <a:rect l="l" t="t" r="r" b="b"/>
            <a:pathLst>
              <a:path w="11163300" h="919480">
                <a:moveTo>
                  <a:pt x="11010011" y="0"/>
                </a:moveTo>
                <a:lnTo>
                  <a:pt x="153250" y="0"/>
                </a:lnTo>
                <a:lnTo>
                  <a:pt x="104813" y="7809"/>
                </a:lnTo>
                <a:lnTo>
                  <a:pt x="62745" y="29561"/>
                </a:lnTo>
                <a:lnTo>
                  <a:pt x="29570" y="62736"/>
                </a:lnTo>
                <a:lnTo>
                  <a:pt x="7813" y="104818"/>
                </a:lnTo>
                <a:lnTo>
                  <a:pt x="0" y="153289"/>
                </a:lnTo>
                <a:lnTo>
                  <a:pt x="0" y="766191"/>
                </a:lnTo>
                <a:lnTo>
                  <a:pt x="7813" y="814661"/>
                </a:lnTo>
                <a:lnTo>
                  <a:pt x="29570" y="856743"/>
                </a:lnTo>
                <a:lnTo>
                  <a:pt x="62745" y="889918"/>
                </a:lnTo>
                <a:lnTo>
                  <a:pt x="104813" y="911670"/>
                </a:lnTo>
                <a:lnTo>
                  <a:pt x="153250" y="919480"/>
                </a:lnTo>
                <a:lnTo>
                  <a:pt x="11010011" y="919480"/>
                </a:lnTo>
                <a:lnTo>
                  <a:pt x="11058481" y="911670"/>
                </a:lnTo>
                <a:lnTo>
                  <a:pt x="11100563" y="889918"/>
                </a:lnTo>
                <a:lnTo>
                  <a:pt x="11133738" y="856743"/>
                </a:lnTo>
                <a:lnTo>
                  <a:pt x="11155490" y="814661"/>
                </a:lnTo>
                <a:lnTo>
                  <a:pt x="11163300" y="766191"/>
                </a:lnTo>
                <a:lnTo>
                  <a:pt x="11163300" y="153289"/>
                </a:lnTo>
                <a:lnTo>
                  <a:pt x="11155490" y="104818"/>
                </a:lnTo>
                <a:lnTo>
                  <a:pt x="11133738" y="62736"/>
                </a:lnTo>
                <a:lnTo>
                  <a:pt x="11100563" y="29561"/>
                </a:lnTo>
                <a:lnTo>
                  <a:pt x="11058481" y="7809"/>
                </a:lnTo>
                <a:lnTo>
                  <a:pt x="11010011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71039" y="284479"/>
            <a:ext cx="8528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ahoma"/>
                <a:cs typeface="Tahoma"/>
              </a:rPr>
              <a:t>PEMBENTUKAN</a:t>
            </a:r>
            <a:endParaRPr sz="2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2400" b="1" spc="-5" dirty="0">
                <a:latin typeface="Tahoma"/>
                <a:cs typeface="Tahoma"/>
              </a:rPr>
              <a:t>DAN</a:t>
            </a:r>
            <a:r>
              <a:rPr sz="2400" b="1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PENGEMBANGAN</a:t>
            </a:r>
            <a:r>
              <a:rPr sz="2400" b="1" spc="20" dirty="0">
                <a:latin typeface="Tahoma"/>
                <a:cs typeface="Tahoma"/>
              </a:rPr>
              <a:t> </a:t>
            </a:r>
            <a:r>
              <a:rPr sz="2400" b="1" spc="-5" dirty="0">
                <a:latin typeface="Tahoma"/>
                <a:cs typeface="Tahoma"/>
              </a:rPr>
              <a:t>SRA</a:t>
            </a:r>
            <a:r>
              <a:rPr sz="2400" b="1" dirty="0">
                <a:latin typeface="Tahoma"/>
                <a:cs typeface="Tahoma"/>
              </a:rPr>
              <a:t> OLEH</a:t>
            </a:r>
            <a:r>
              <a:rPr sz="2400" b="1" spc="10" dirty="0">
                <a:latin typeface="Tahoma"/>
                <a:cs typeface="Tahoma"/>
              </a:rPr>
              <a:t> </a:t>
            </a:r>
            <a:r>
              <a:rPr sz="2400" b="1" spc="-5" dirty="0">
                <a:latin typeface="Tahoma"/>
                <a:cs typeface="Tahoma"/>
              </a:rPr>
              <a:t>SATUAN</a:t>
            </a:r>
            <a:r>
              <a:rPr sz="2400" b="1" spc="10" dirty="0">
                <a:latin typeface="Tahoma"/>
                <a:cs typeface="Tahoma"/>
              </a:rPr>
              <a:t> </a:t>
            </a:r>
            <a:r>
              <a:rPr sz="2400" b="1" spc="-5" dirty="0">
                <a:latin typeface="Tahoma"/>
                <a:cs typeface="Tahoma"/>
              </a:rPr>
              <a:t>PENDIDIKAN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044" y="1452181"/>
            <a:ext cx="23552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" dirty="0">
                <a:solidFill>
                  <a:srgbClr val="9F4400"/>
                </a:solidFill>
                <a:latin typeface="Calibri"/>
                <a:cs typeface="Calibri"/>
              </a:rPr>
              <a:t>P</a:t>
            </a:r>
            <a:r>
              <a:rPr sz="2800" b="1" dirty="0">
                <a:solidFill>
                  <a:srgbClr val="9F4400"/>
                </a:solidFill>
                <a:latin typeface="Calibri"/>
                <a:cs typeface="Calibri"/>
              </a:rPr>
              <a:t>E</a:t>
            </a:r>
            <a:r>
              <a:rPr sz="2800" b="1" spc="-20" dirty="0">
                <a:solidFill>
                  <a:srgbClr val="9F4400"/>
                </a:solidFill>
                <a:latin typeface="Calibri"/>
                <a:cs typeface="Calibri"/>
              </a:rPr>
              <a:t>M</a:t>
            </a:r>
            <a:r>
              <a:rPr sz="2800" b="1" spc="-10" dirty="0">
                <a:solidFill>
                  <a:srgbClr val="9F4400"/>
                </a:solidFill>
                <a:latin typeface="Calibri"/>
                <a:cs typeface="Calibri"/>
              </a:rPr>
              <a:t>B</a:t>
            </a:r>
            <a:r>
              <a:rPr sz="2800" b="1" dirty="0">
                <a:solidFill>
                  <a:srgbClr val="9F4400"/>
                </a:solidFill>
                <a:latin typeface="Calibri"/>
                <a:cs typeface="Calibri"/>
              </a:rPr>
              <a:t>E</a:t>
            </a:r>
            <a:r>
              <a:rPr sz="2800" b="1" spc="-15" dirty="0">
                <a:solidFill>
                  <a:srgbClr val="9F4400"/>
                </a:solidFill>
                <a:latin typeface="Calibri"/>
                <a:cs typeface="Calibri"/>
              </a:rPr>
              <a:t>N</a:t>
            </a:r>
            <a:r>
              <a:rPr sz="2800" b="1" spc="-5" dirty="0">
                <a:solidFill>
                  <a:srgbClr val="9F4400"/>
                </a:solidFill>
                <a:latin typeface="Calibri"/>
                <a:cs typeface="Calibri"/>
              </a:rPr>
              <a:t>T</a:t>
            </a:r>
            <a:r>
              <a:rPr sz="2800" b="1" spc="-20" dirty="0">
                <a:solidFill>
                  <a:srgbClr val="9F4400"/>
                </a:solidFill>
                <a:latin typeface="Calibri"/>
                <a:cs typeface="Calibri"/>
              </a:rPr>
              <a:t>U</a:t>
            </a:r>
            <a:r>
              <a:rPr sz="2800" b="1" dirty="0">
                <a:solidFill>
                  <a:srgbClr val="9F4400"/>
                </a:solidFill>
                <a:latin typeface="Calibri"/>
                <a:cs typeface="Calibri"/>
              </a:rPr>
              <a:t>K</a:t>
            </a:r>
            <a:r>
              <a:rPr sz="2800" b="1" spc="5" dirty="0">
                <a:solidFill>
                  <a:srgbClr val="9F4400"/>
                </a:solidFill>
                <a:latin typeface="Calibri"/>
                <a:cs typeface="Calibri"/>
              </a:rPr>
              <a:t>A</a:t>
            </a:r>
            <a:r>
              <a:rPr sz="2800" b="1" dirty="0">
                <a:solidFill>
                  <a:srgbClr val="9F4400"/>
                </a:solidFill>
                <a:latin typeface="Calibri"/>
                <a:cs typeface="Calibri"/>
              </a:rPr>
              <a:t>N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79219" y="1960879"/>
            <a:ext cx="571500" cy="678180"/>
            <a:chOff x="1379219" y="1960879"/>
            <a:chExt cx="571500" cy="678180"/>
          </a:xfrm>
        </p:grpSpPr>
        <p:sp>
          <p:nvSpPr>
            <p:cNvPr id="7" name="object 7"/>
            <p:cNvSpPr/>
            <p:nvPr/>
          </p:nvSpPr>
          <p:spPr>
            <a:xfrm>
              <a:off x="1385569" y="1967229"/>
              <a:ext cx="558800" cy="665480"/>
            </a:xfrm>
            <a:custGeom>
              <a:avLst/>
              <a:gdLst/>
              <a:ahLst/>
              <a:cxnLst/>
              <a:rect l="l" t="t" r="r" b="b"/>
              <a:pathLst>
                <a:path w="558800" h="665480">
                  <a:moveTo>
                    <a:pt x="419100" y="0"/>
                  </a:moveTo>
                  <a:lnTo>
                    <a:pt x="139700" y="0"/>
                  </a:lnTo>
                  <a:lnTo>
                    <a:pt x="139700" y="386080"/>
                  </a:lnTo>
                  <a:lnTo>
                    <a:pt x="0" y="386080"/>
                  </a:lnTo>
                  <a:lnTo>
                    <a:pt x="279400" y="665480"/>
                  </a:lnTo>
                  <a:lnTo>
                    <a:pt x="558800" y="386080"/>
                  </a:lnTo>
                  <a:lnTo>
                    <a:pt x="419100" y="386080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85569" y="1967229"/>
              <a:ext cx="558800" cy="665480"/>
            </a:xfrm>
            <a:custGeom>
              <a:avLst/>
              <a:gdLst/>
              <a:ahLst/>
              <a:cxnLst/>
              <a:rect l="l" t="t" r="r" b="b"/>
              <a:pathLst>
                <a:path w="558800" h="665480">
                  <a:moveTo>
                    <a:pt x="0" y="386080"/>
                  </a:moveTo>
                  <a:lnTo>
                    <a:pt x="139700" y="386080"/>
                  </a:lnTo>
                  <a:lnTo>
                    <a:pt x="139700" y="0"/>
                  </a:lnTo>
                  <a:lnTo>
                    <a:pt x="419100" y="0"/>
                  </a:lnTo>
                  <a:lnTo>
                    <a:pt x="419100" y="386080"/>
                  </a:lnTo>
                  <a:lnTo>
                    <a:pt x="558800" y="386080"/>
                  </a:lnTo>
                  <a:lnTo>
                    <a:pt x="279400" y="665480"/>
                  </a:lnTo>
                  <a:lnTo>
                    <a:pt x="0" y="38608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409950" y="1510030"/>
            <a:ext cx="0" cy="5218430"/>
          </a:xfrm>
          <a:custGeom>
            <a:avLst/>
            <a:gdLst/>
            <a:ahLst/>
            <a:cxnLst/>
            <a:rect l="l" t="t" r="r" b="b"/>
            <a:pathLst>
              <a:path h="5218430">
                <a:moveTo>
                  <a:pt x="0" y="0"/>
                </a:moveTo>
                <a:lnTo>
                  <a:pt x="0" y="5218087"/>
                </a:lnTo>
              </a:path>
            </a:pathLst>
          </a:custGeom>
          <a:ln w="73025">
            <a:solidFill>
              <a:srgbClr val="29E31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847079" y="1184211"/>
            <a:ext cx="26523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E26C09"/>
                </a:solidFill>
                <a:latin typeface="Calibri"/>
                <a:cs typeface="Calibri"/>
              </a:rPr>
              <a:t>PENGEMBANGAN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954519" y="1648460"/>
            <a:ext cx="474980" cy="396240"/>
            <a:chOff x="6954519" y="1648460"/>
            <a:chExt cx="474980" cy="396240"/>
          </a:xfrm>
        </p:grpSpPr>
        <p:sp>
          <p:nvSpPr>
            <p:cNvPr id="12" name="object 12"/>
            <p:cNvSpPr/>
            <p:nvPr/>
          </p:nvSpPr>
          <p:spPr>
            <a:xfrm>
              <a:off x="6960869" y="1654810"/>
              <a:ext cx="462280" cy="383540"/>
            </a:xfrm>
            <a:custGeom>
              <a:avLst/>
              <a:gdLst/>
              <a:ahLst/>
              <a:cxnLst/>
              <a:rect l="l" t="t" r="r" b="b"/>
              <a:pathLst>
                <a:path w="462279" h="383539">
                  <a:moveTo>
                    <a:pt x="346709" y="0"/>
                  </a:moveTo>
                  <a:lnTo>
                    <a:pt x="115570" y="0"/>
                  </a:lnTo>
                  <a:lnTo>
                    <a:pt x="115570" y="191769"/>
                  </a:lnTo>
                  <a:lnTo>
                    <a:pt x="0" y="191769"/>
                  </a:lnTo>
                  <a:lnTo>
                    <a:pt x="231139" y="383539"/>
                  </a:lnTo>
                  <a:lnTo>
                    <a:pt x="462279" y="191769"/>
                  </a:lnTo>
                  <a:lnTo>
                    <a:pt x="346709" y="191769"/>
                  </a:lnTo>
                  <a:lnTo>
                    <a:pt x="346709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60869" y="1654810"/>
              <a:ext cx="462280" cy="383540"/>
            </a:xfrm>
            <a:custGeom>
              <a:avLst/>
              <a:gdLst/>
              <a:ahLst/>
              <a:cxnLst/>
              <a:rect l="l" t="t" r="r" b="b"/>
              <a:pathLst>
                <a:path w="462279" h="383539">
                  <a:moveTo>
                    <a:pt x="0" y="191769"/>
                  </a:moveTo>
                  <a:lnTo>
                    <a:pt x="115570" y="191769"/>
                  </a:lnTo>
                  <a:lnTo>
                    <a:pt x="115570" y="0"/>
                  </a:lnTo>
                  <a:lnTo>
                    <a:pt x="346709" y="0"/>
                  </a:lnTo>
                  <a:lnTo>
                    <a:pt x="346709" y="191769"/>
                  </a:lnTo>
                  <a:lnTo>
                    <a:pt x="462279" y="191769"/>
                  </a:lnTo>
                  <a:lnTo>
                    <a:pt x="231139" y="383539"/>
                  </a:lnTo>
                  <a:lnTo>
                    <a:pt x="0" y="191769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6047" y="2603500"/>
            <a:ext cx="1447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2400" b="1" spc="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SI</a:t>
            </a:r>
            <a:r>
              <a:rPr sz="2400" b="1" spc="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spc="-160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047" y="2974022"/>
            <a:ext cx="3002280" cy="307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00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dirty="0">
                <a:latin typeface="Calibri"/>
                <a:cs typeface="Calibri"/>
              </a:rPr>
              <a:t>Sosialisasi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ts val="2400"/>
              </a:lnSpc>
              <a:spcBef>
                <a:spcPts val="5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5" dirty="0">
                <a:latin typeface="Calibri"/>
                <a:cs typeface="Calibri"/>
              </a:rPr>
              <a:t>Komitmen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sekolah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5" dirty="0">
                <a:latin typeface="Calibri"/>
                <a:cs typeface="Calibri"/>
              </a:rPr>
              <a:t>Membentuk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Tim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SRA/SK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5" dirty="0">
                <a:latin typeface="Calibri"/>
                <a:cs typeface="Calibri"/>
              </a:rPr>
              <a:t>Koordinasi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3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pilar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5" dirty="0">
                <a:latin typeface="Calibri"/>
                <a:cs typeface="Calibri"/>
              </a:rPr>
              <a:t>Identifikasi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potensi</a:t>
            </a:r>
            <a:endParaRPr sz="2000">
              <a:latin typeface="Calibri"/>
              <a:cs typeface="Calibri"/>
            </a:endParaRPr>
          </a:p>
          <a:p>
            <a:pPr marL="393065" marR="106680" indent="-381000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10" dirty="0">
                <a:latin typeface="Calibri"/>
                <a:cs typeface="Calibri"/>
              </a:rPr>
              <a:t>Jika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bottom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up,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sekolah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melaporkan </a:t>
            </a:r>
            <a:r>
              <a:rPr sz="2000" b="1" spc="-15" dirty="0">
                <a:latin typeface="Calibri"/>
                <a:cs typeface="Calibri"/>
              </a:rPr>
              <a:t>kepada 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Dinas </a:t>
            </a:r>
            <a:r>
              <a:rPr sz="2000" b="1" spc="-15" dirty="0">
                <a:latin typeface="Calibri"/>
                <a:cs typeface="Calibri"/>
              </a:rPr>
              <a:t>PPPA/Disdik/ </a:t>
            </a:r>
            <a:r>
              <a:rPr sz="2000" b="1" spc="-10" dirty="0">
                <a:latin typeface="Calibri"/>
                <a:cs typeface="Calibri"/>
              </a:rPr>
              <a:t> Kemenag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5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10" dirty="0">
                <a:latin typeface="Calibri"/>
                <a:cs typeface="Calibri"/>
              </a:rPr>
              <a:t>Membuat </a:t>
            </a:r>
            <a:r>
              <a:rPr sz="2000" b="1" spc="-5" dirty="0">
                <a:latin typeface="Calibri"/>
                <a:cs typeface="Calibri"/>
              </a:rPr>
              <a:t>papan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nama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83304" y="1886965"/>
            <a:ext cx="3950970" cy="307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1144905" indent="-381000">
              <a:lnSpc>
                <a:spcPct val="100000"/>
              </a:lnSpc>
              <a:spcBef>
                <a:spcPts val="100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10" dirty="0">
                <a:latin typeface="Calibri"/>
                <a:cs typeface="Calibri"/>
              </a:rPr>
              <a:t>Menyusun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Rencana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Aksi/Program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Tahunan</a:t>
            </a:r>
            <a:endParaRPr sz="2000">
              <a:latin typeface="Calibri"/>
              <a:cs typeface="Calibri"/>
            </a:endParaRPr>
          </a:p>
          <a:p>
            <a:pPr marL="393065" marR="24130" indent="-393065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10" dirty="0">
                <a:latin typeface="Calibri"/>
                <a:cs typeface="Calibri"/>
              </a:rPr>
              <a:t>Merencanakan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kesinambungan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kebijakan, program, </a:t>
            </a:r>
            <a:r>
              <a:rPr sz="2000" b="1" spc="-5" dirty="0">
                <a:latin typeface="Calibri"/>
                <a:cs typeface="Calibri"/>
              </a:rPr>
              <a:t>dan </a:t>
            </a:r>
            <a:r>
              <a:rPr sz="2000" b="1" spc="-20" dirty="0">
                <a:latin typeface="Calibri"/>
                <a:cs typeface="Calibri"/>
              </a:rPr>
              <a:t>kegiatan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yang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sudah ada </a:t>
            </a:r>
            <a:r>
              <a:rPr sz="2000" b="1" spc="-10" dirty="0">
                <a:latin typeface="Calibri"/>
                <a:cs typeface="Calibri"/>
              </a:rPr>
              <a:t>(UKS,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Adiwiyata,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dll)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serta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program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lainnya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5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10" dirty="0">
                <a:latin typeface="Calibri"/>
                <a:cs typeface="Calibri"/>
              </a:rPr>
              <a:t>Membuat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mekanisme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pengaduan</a:t>
            </a:r>
            <a:endParaRPr sz="2000">
              <a:latin typeface="Calibri"/>
              <a:cs typeface="Calibri"/>
            </a:endParaRPr>
          </a:p>
          <a:p>
            <a:pPr marL="393065" marR="254000" indent="-393065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10" dirty="0">
                <a:latin typeface="Calibri"/>
                <a:cs typeface="Calibri"/>
              </a:rPr>
              <a:t>Merencanakan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inovasi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melibatkan orang </a:t>
            </a:r>
            <a:r>
              <a:rPr sz="2000" b="1" dirty="0">
                <a:latin typeface="Calibri"/>
                <a:cs typeface="Calibri"/>
              </a:rPr>
              <a:t>tua </a:t>
            </a:r>
            <a:r>
              <a:rPr sz="2000" b="1" spc="-5" dirty="0">
                <a:latin typeface="Calibri"/>
                <a:cs typeface="Calibri"/>
              </a:rPr>
              <a:t>dan anak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untuk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mewujudkan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00618" y="1713801"/>
            <a:ext cx="3600450" cy="283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PELAKSANAAN</a:t>
            </a:r>
            <a:endParaRPr sz="2400">
              <a:latin typeface="Calibri"/>
              <a:cs typeface="Calibri"/>
            </a:endParaRPr>
          </a:p>
          <a:p>
            <a:pPr marL="355600" marR="73025" indent="-342900">
              <a:lnSpc>
                <a:spcPct val="100000"/>
              </a:lnSpc>
              <a:spcBef>
                <a:spcPts val="45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dirty="0"/>
              <a:t>	</a:t>
            </a:r>
            <a:r>
              <a:rPr sz="2000" b="1" spc="-10" dirty="0">
                <a:latin typeface="Calibri"/>
                <a:cs typeface="Calibri"/>
              </a:rPr>
              <a:t>Melaksanakan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Rencana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Aksi/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Program </a:t>
            </a:r>
            <a:r>
              <a:rPr sz="2000" b="1" spc="-5" dirty="0">
                <a:latin typeface="Calibri"/>
                <a:cs typeface="Calibri"/>
              </a:rPr>
              <a:t>SRA </a:t>
            </a:r>
            <a:r>
              <a:rPr sz="2000" b="1" spc="-25" dirty="0">
                <a:latin typeface="Calibri"/>
                <a:cs typeface="Calibri"/>
              </a:rPr>
              <a:t>Tahunan </a:t>
            </a:r>
            <a:r>
              <a:rPr sz="2000" b="1" spc="-15" dirty="0">
                <a:latin typeface="Calibri"/>
                <a:cs typeface="Calibri"/>
              </a:rPr>
              <a:t>dengan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mengoptimalkan semua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sumber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daya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dirty="0"/>
              <a:t>	</a:t>
            </a:r>
            <a:r>
              <a:rPr sz="2000" b="1" spc="-10" dirty="0">
                <a:latin typeface="Calibri"/>
                <a:cs typeface="Calibri"/>
              </a:rPr>
              <a:t>Melakukan </a:t>
            </a:r>
            <a:r>
              <a:rPr sz="2000" b="1" spc="-20" dirty="0">
                <a:latin typeface="Calibri"/>
                <a:cs typeface="Calibri"/>
              </a:rPr>
              <a:t>upaya </a:t>
            </a:r>
            <a:r>
              <a:rPr sz="2000" b="1" spc="-5" dirty="0">
                <a:latin typeface="Calibri"/>
                <a:cs typeface="Calibri"/>
              </a:rPr>
              <a:t>pemenuhan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komponen SRA</a:t>
            </a:r>
            <a:endParaRPr sz="20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5"/>
              </a:spcBef>
              <a:buFont typeface="Calibri"/>
              <a:buChar char="▪"/>
              <a:tabLst>
                <a:tab pos="393065" algn="l"/>
                <a:tab pos="393700" algn="l"/>
              </a:tabLst>
            </a:pPr>
            <a:r>
              <a:rPr sz="2000" b="1" spc="-5" dirty="0">
                <a:latin typeface="Calibri"/>
                <a:cs typeface="Calibri"/>
              </a:rPr>
              <a:t>Mengikuti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pelatihan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41402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pendampingan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oleh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Pemda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7619" y="365759"/>
            <a:ext cx="10076180" cy="817880"/>
          </a:xfrm>
          <a:prstGeom prst="rect">
            <a:avLst/>
          </a:prstGeom>
          <a:solidFill>
            <a:srgbClr val="DEEBF7"/>
          </a:solidFill>
          <a:ln w="9525">
            <a:solidFill>
              <a:srgbClr val="252525"/>
            </a:solidFill>
          </a:ln>
        </p:spPr>
        <p:txBody>
          <a:bodyPr vert="horz" wrap="square" lIns="0" tIns="171450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1350"/>
              </a:spcBef>
            </a:pPr>
            <a:r>
              <a:rPr b="0" spc="5" dirty="0">
                <a:solidFill>
                  <a:srgbClr val="000000"/>
                </a:solidFill>
                <a:latin typeface="Bahnschrift"/>
                <a:cs typeface="Bahnschrift"/>
              </a:rPr>
              <a:t>INDIKATOR</a:t>
            </a:r>
            <a:r>
              <a:rPr b="0" spc="190" dirty="0">
                <a:solidFill>
                  <a:srgbClr val="000000"/>
                </a:solidFill>
                <a:latin typeface="Bahnschrift"/>
                <a:cs typeface="Bahnschrift"/>
              </a:rPr>
              <a:t> </a:t>
            </a:r>
            <a:r>
              <a:rPr b="0" spc="5" dirty="0">
                <a:solidFill>
                  <a:srgbClr val="000000"/>
                </a:solidFill>
                <a:latin typeface="Bahnschrift"/>
                <a:cs typeface="Bahnschrift"/>
              </a:rPr>
              <a:t>TAHAPAN</a:t>
            </a:r>
            <a:r>
              <a:rPr b="0" spc="210" dirty="0">
                <a:solidFill>
                  <a:srgbClr val="000000"/>
                </a:solidFill>
                <a:latin typeface="Bahnschrift"/>
                <a:cs typeface="Bahnschrift"/>
              </a:rPr>
              <a:t> </a:t>
            </a:r>
            <a:r>
              <a:rPr b="0" spc="5" dirty="0">
                <a:solidFill>
                  <a:srgbClr val="000000"/>
                </a:solidFill>
                <a:latin typeface="Bahnschrift"/>
                <a:cs typeface="Bahnschrift"/>
              </a:rPr>
              <a:t>MAU,</a:t>
            </a:r>
            <a:r>
              <a:rPr b="0" spc="204" dirty="0">
                <a:solidFill>
                  <a:srgbClr val="000000"/>
                </a:solidFill>
                <a:latin typeface="Bahnschrift"/>
                <a:cs typeface="Bahnschrift"/>
              </a:rPr>
              <a:t> </a:t>
            </a:r>
            <a:r>
              <a:rPr b="0" spc="10" dirty="0">
                <a:solidFill>
                  <a:srgbClr val="000000"/>
                </a:solidFill>
                <a:latin typeface="Bahnschrift"/>
                <a:cs typeface="Bahnschrift"/>
              </a:rPr>
              <a:t>MAMPU,</a:t>
            </a:r>
            <a:r>
              <a:rPr b="0" spc="195" dirty="0">
                <a:solidFill>
                  <a:srgbClr val="000000"/>
                </a:solidFill>
                <a:latin typeface="Bahnschrift"/>
                <a:cs typeface="Bahnschrift"/>
              </a:rPr>
              <a:t> </a:t>
            </a:r>
            <a:r>
              <a:rPr b="0" spc="5" dirty="0">
                <a:solidFill>
                  <a:srgbClr val="000000"/>
                </a:solidFill>
                <a:latin typeface="Bahnschrift"/>
                <a:cs typeface="Bahnschrift"/>
              </a:rPr>
              <a:t>MAJU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9320" y="1520189"/>
          <a:ext cx="10906759" cy="4512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3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7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102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MAU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MAMPU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MAJU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5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spc="70" dirty="0">
                          <a:latin typeface="Arial MT"/>
                          <a:cs typeface="Arial MT"/>
                        </a:rPr>
                        <a:t>Adanya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SK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0" dirty="0">
                          <a:latin typeface="Arial MT"/>
                          <a:cs typeface="Arial MT"/>
                        </a:rPr>
                        <a:t>Pendidikan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ts val="1845"/>
                        </a:lnSpc>
                        <a:spcBef>
                          <a:spcPts val="960"/>
                        </a:spcBef>
                      </a:pPr>
                      <a:r>
                        <a:rPr sz="1600" spc="-1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6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dari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P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mda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spc="70" dirty="0">
                          <a:latin typeface="Arial MT"/>
                          <a:cs typeface="Arial MT"/>
                        </a:rPr>
                        <a:t>Adanya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proses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pemenuhan</a:t>
                      </a:r>
                      <a:r>
                        <a:rPr sz="160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0" dirty="0">
                          <a:latin typeface="Arial MT"/>
                          <a:cs typeface="Arial MT"/>
                        </a:rPr>
                        <a:t>6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ts val="1845"/>
                        </a:lnSpc>
                        <a:spcBef>
                          <a:spcPts val="960"/>
                        </a:spcBef>
                      </a:pPr>
                      <a:r>
                        <a:rPr sz="1600" spc="-60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mp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spc="55" dirty="0">
                          <a:latin typeface="Arial MT"/>
                          <a:cs typeface="Arial MT"/>
                        </a:rPr>
                        <a:t>Memenuhi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komponen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SRA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0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spc="70" dirty="0">
                          <a:latin typeface="Arial MT"/>
                          <a:cs typeface="Arial MT"/>
                        </a:rPr>
                        <a:t>Adanya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SK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Tim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Satuan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spc="-70" dirty="0">
                          <a:latin typeface="Arial MT"/>
                          <a:cs typeface="Arial MT"/>
                        </a:rPr>
                        <a:t>P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did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i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6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k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spc="60" dirty="0">
                          <a:latin typeface="Arial MT"/>
                          <a:cs typeface="Arial MT"/>
                        </a:rPr>
                        <a:t>Terselenggaranya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kegiatan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spc="55" dirty="0">
                          <a:latin typeface="Arial MT"/>
                          <a:cs typeface="Arial MT"/>
                        </a:rPr>
                        <a:t>Pelatihan,</a:t>
                      </a:r>
                      <a:r>
                        <a:rPr sz="16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5" dirty="0">
                          <a:latin typeface="Arial MT"/>
                          <a:cs typeface="Arial MT"/>
                        </a:rPr>
                        <a:t>Pendampingan,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dan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ts val="1839"/>
                        </a:lnSpc>
                        <a:spcBef>
                          <a:spcPts val="965"/>
                        </a:spcBef>
                      </a:pPr>
                      <a:r>
                        <a:rPr sz="1600" spc="70" dirty="0">
                          <a:latin typeface="Arial MT"/>
                          <a:cs typeface="Arial MT"/>
                        </a:rPr>
                        <a:t>atau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Bimbingan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Teknis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SRA,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SRA</a:t>
                      </a:r>
                      <a:r>
                        <a:rPr sz="2000" b="1" spc="-1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sudah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b="1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distandardisasi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60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600" spc="-10" dirty="0">
                          <a:latin typeface="Arial MT"/>
                          <a:cs typeface="Arial MT"/>
                        </a:rPr>
                        <a:t>Su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h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u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</a:t>
                      </a:r>
                      <a:r>
                        <a:rPr sz="16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D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k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r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i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 marR="658495">
                        <a:lnSpc>
                          <a:spcPct val="149900"/>
                        </a:lnSpc>
                        <a:spcBef>
                          <a:spcPts val="5"/>
                        </a:spcBef>
                      </a:pPr>
                      <a:r>
                        <a:rPr sz="1600" spc="65" dirty="0">
                          <a:latin typeface="Arial MT"/>
                          <a:cs typeface="Arial MT"/>
                        </a:rPr>
                        <a:t>sebagai</a:t>
                      </a:r>
                      <a:r>
                        <a:rPr sz="16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0" dirty="0">
                          <a:latin typeface="Arial MT"/>
                          <a:cs typeface="Arial MT"/>
                        </a:rPr>
                        <a:t>Pendidikan </a:t>
                      </a:r>
                      <a:r>
                        <a:rPr sz="1600" spc="-4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Ramah</a:t>
                      </a:r>
                      <a:r>
                        <a:rPr sz="16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Anak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600" spc="65" dirty="0">
                          <a:latin typeface="Arial MT"/>
                          <a:cs typeface="Arial MT"/>
                        </a:rPr>
                        <a:t>Mendapat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bantuan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105" dirty="0">
                          <a:latin typeface="Arial MT"/>
                          <a:cs typeface="Arial MT"/>
                        </a:rPr>
                        <a:t>dari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PEMDA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 marR="551815">
                        <a:lnSpc>
                          <a:spcPct val="150000"/>
                        </a:lnSpc>
                      </a:pPr>
                      <a:r>
                        <a:rPr sz="1600" spc="90" dirty="0">
                          <a:latin typeface="Arial MT"/>
                          <a:cs typeface="Arial MT"/>
                        </a:rPr>
                        <a:t>berupa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fasilitasi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95" dirty="0">
                          <a:latin typeface="Arial MT"/>
                          <a:cs typeface="Arial MT"/>
                        </a:rPr>
                        <a:t>bimtek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dan </a:t>
                      </a:r>
                      <a:r>
                        <a:rPr sz="1600" spc="-4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pelatihan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maupun 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sarana 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prasarana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pendukung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Adanya</a:t>
                      </a:r>
                      <a:r>
                        <a:rPr sz="2000" b="1" spc="-1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papan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b="1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nama/spanduk</a:t>
                      </a:r>
                      <a:r>
                        <a:rPr sz="2000" b="1" spc="-1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SRA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b="1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Terstrandardisasi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0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70" dirty="0">
                          <a:latin typeface="Arial MT"/>
                          <a:cs typeface="Arial MT"/>
                        </a:rPr>
                        <a:t>Adanya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papan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nama/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spanduk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spc="55" dirty="0">
                          <a:latin typeface="Arial MT"/>
                          <a:cs typeface="Arial MT"/>
                        </a:rPr>
                        <a:t>Menuju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SRA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70" dirty="0">
                          <a:latin typeface="Arial MT"/>
                          <a:cs typeface="Arial MT"/>
                        </a:rPr>
                        <a:t>Adanya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Pemantauan,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Evaluasi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spc="80" dirty="0">
                          <a:latin typeface="Arial MT"/>
                          <a:cs typeface="Arial MT"/>
                        </a:rPr>
                        <a:t>dan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0" dirty="0">
                          <a:latin typeface="Arial MT"/>
                          <a:cs typeface="Arial MT"/>
                        </a:rPr>
                        <a:t>Pelaporan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SRA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65" dirty="0">
                          <a:latin typeface="Arial MT"/>
                          <a:cs typeface="Arial MT"/>
                        </a:rPr>
                        <a:t>Dapat</a:t>
                      </a:r>
                      <a:r>
                        <a:rPr sz="16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mengimbaskan</a:t>
                      </a:r>
                      <a:r>
                        <a:rPr sz="160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atau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710" marR="506095">
                        <a:lnSpc>
                          <a:spcPts val="2880"/>
                        </a:lnSpc>
                        <a:spcBef>
                          <a:spcPts val="55"/>
                        </a:spcBef>
                      </a:pPr>
                      <a:r>
                        <a:rPr sz="1600" spc="75" dirty="0">
                          <a:latin typeface="Arial MT"/>
                          <a:cs typeface="Arial MT"/>
                        </a:rPr>
                        <a:t>menjadi</a:t>
                      </a:r>
                      <a:r>
                        <a:rPr sz="16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rujukan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5" dirty="0">
                          <a:latin typeface="Arial MT"/>
                          <a:cs typeface="Arial MT"/>
                        </a:rPr>
                        <a:t>bagi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5" dirty="0">
                          <a:latin typeface="Arial MT"/>
                          <a:cs typeface="Arial MT"/>
                        </a:rPr>
                        <a:t>satuan </a:t>
                      </a:r>
                      <a:r>
                        <a:rPr sz="1600" spc="-4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80" dirty="0">
                          <a:latin typeface="Arial MT"/>
                          <a:cs typeface="Arial MT"/>
                        </a:rPr>
                        <a:t>pendidikan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lain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2679" y="2110739"/>
            <a:ext cx="5069840" cy="43637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7200" y="2743517"/>
            <a:ext cx="10293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Hak</a:t>
            </a:r>
            <a:r>
              <a:rPr sz="1400" b="1" spc="-70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Sipil</a:t>
            </a:r>
            <a:endParaRPr sz="1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Georgia"/>
                <a:cs typeface="Georgia"/>
              </a:rPr>
              <a:t>Kebebasan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2484" y="3304285"/>
            <a:ext cx="114363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Lingkungan </a:t>
            </a:r>
            <a:r>
              <a:rPr sz="1400" b="1" spc="-345" dirty="0">
                <a:latin typeface="Georgia"/>
                <a:cs typeface="Georgia"/>
              </a:rPr>
              <a:t> </a:t>
            </a:r>
            <a:r>
              <a:rPr sz="1400" b="1" spc="-10" dirty="0">
                <a:latin typeface="Georgia"/>
                <a:cs typeface="Georgia"/>
              </a:rPr>
              <a:t>Keluarga</a:t>
            </a:r>
            <a:r>
              <a:rPr sz="1400" b="1" dirty="0">
                <a:latin typeface="Georgia"/>
                <a:cs typeface="Georgia"/>
              </a:rPr>
              <a:t> &amp; </a:t>
            </a:r>
            <a:r>
              <a:rPr sz="1400" b="1" spc="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Pe</a:t>
            </a:r>
            <a:r>
              <a:rPr sz="1400" b="1" spc="-10" dirty="0">
                <a:latin typeface="Georgia"/>
                <a:cs typeface="Georgia"/>
              </a:rPr>
              <a:t>ng</a:t>
            </a:r>
            <a:r>
              <a:rPr sz="1400" b="1" dirty="0">
                <a:latin typeface="Georgia"/>
                <a:cs typeface="Georgia"/>
              </a:rPr>
              <a:t>as</a:t>
            </a:r>
            <a:r>
              <a:rPr sz="1400" b="1" spc="-10" dirty="0">
                <a:latin typeface="Georgia"/>
                <a:cs typeface="Georgia"/>
              </a:rPr>
              <a:t>u</a:t>
            </a:r>
            <a:r>
              <a:rPr sz="1400" b="1" spc="5" dirty="0">
                <a:latin typeface="Georgia"/>
                <a:cs typeface="Georgia"/>
              </a:rPr>
              <a:t>h</a:t>
            </a:r>
            <a:r>
              <a:rPr sz="1400" b="1" dirty="0">
                <a:latin typeface="Georgia"/>
                <a:cs typeface="Georgia"/>
              </a:rPr>
              <a:t>an  </a:t>
            </a:r>
            <a:r>
              <a:rPr sz="1400" b="1" spc="-5" dirty="0">
                <a:latin typeface="Georgia"/>
                <a:cs typeface="Georgia"/>
              </a:rPr>
              <a:t>Alternatif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3225" y="5040883"/>
            <a:ext cx="9937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Georgia"/>
                <a:cs typeface="Georgia"/>
              </a:rPr>
              <a:t>K</a:t>
            </a:r>
            <a:r>
              <a:rPr sz="1400" b="1" spc="-5" dirty="0">
                <a:latin typeface="Georgia"/>
                <a:cs typeface="Georgia"/>
              </a:rPr>
              <a:t>e</a:t>
            </a:r>
            <a:r>
              <a:rPr sz="1400" b="1" dirty="0">
                <a:latin typeface="Georgia"/>
                <a:cs typeface="Georgia"/>
              </a:rPr>
              <a:t>se</a:t>
            </a:r>
            <a:r>
              <a:rPr sz="1400" b="1" spc="5" dirty="0">
                <a:latin typeface="Georgia"/>
                <a:cs typeface="Georgia"/>
              </a:rPr>
              <a:t>h</a:t>
            </a:r>
            <a:r>
              <a:rPr sz="1400" b="1" dirty="0">
                <a:latin typeface="Georgia"/>
                <a:cs typeface="Georgia"/>
              </a:rPr>
              <a:t>atan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72605" y="5254371"/>
            <a:ext cx="7543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Georgia"/>
                <a:cs typeface="Georgia"/>
              </a:rPr>
              <a:t>D</a:t>
            </a:r>
            <a:r>
              <a:rPr sz="1400" b="1" dirty="0">
                <a:latin typeface="Georgia"/>
                <a:cs typeface="Georgia"/>
              </a:rPr>
              <a:t>as</a:t>
            </a:r>
            <a:r>
              <a:rPr sz="1400" b="1" spc="5" dirty="0">
                <a:latin typeface="Georgia"/>
                <a:cs typeface="Georgia"/>
              </a:rPr>
              <a:t>a</a:t>
            </a:r>
            <a:r>
              <a:rPr sz="1400" b="1" dirty="0">
                <a:latin typeface="Georgia"/>
                <a:cs typeface="Georgia"/>
              </a:rPr>
              <a:t>r</a:t>
            </a:r>
            <a:r>
              <a:rPr sz="1400" b="1" spc="-25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&amp;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33844" y="5467667"/>
            <a:ext cx="12312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Kesejahteraa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75245" y="5680709"/>
            <a:ext cx="148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Georgia"/>
                <a:cs typeface="Georgia"/>
              </a:rPr>
              <a:t>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4200" y="5057775"/>
            <a:ext cx="125285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Pendidikan, </a:t>
            </a:r>
            <a:r>
              <a:rPr sz="1400" b="1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Pemanfaatan </a:t>
            </a:r>
            <a:r>
              <a:rPr sz="1400" b="1" spc="-34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Waktu</a:t>
            </a:r>
            <a:r>
              <a:rPr sz="1400" b="1" spc="-80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Luang </a:t>
            </a:r>
            <a:r>
              <a:rPr sz="1400" b="1" spc="-340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&amp; </a:t>
            </a:r>
            <a:r>
              <a:rPr sz="1400" b="1" spc="-5" dirty="0">
                <a:latin typeface="Georgia"/>
                <a:cs typeface="Georgia"/>
              </a:rPr>
              <a:t>Kegiatan </a:t>
            </a:r>
            <a:r>
              <a:rPr sz="1400" b="1" dirty="0">
                <a:latin typeface="Georgia"/>
                <a:cs typeface="Georgia"/>
              </a:rPr>
              <a:t> </a:t>
            </a:r>
            <a:r>
              <a:rPr sz="1400" b="1" spc="-10" dirty="0">
                <a:latin typeface="Georgia"/>
                <a:cs typeface="Georgia"/>
              </a:rPr>
              <a:t>Budaya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50919" y="3596258"/>
            <a:ext cx="11550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marR="5080" indent="-13779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Georgia"/>
                <a:cs typeface="Georgia"/>
              </a:rPr>
              <a:t>Pe</a:t>
            </a:r>
            <a:r>
              <a:rPr sz="1400" b="1" spc="-10" dirty="0">
                <a:latin typeface="Georgia"/>
                <a:cs typeface="Georgia"/>
              </a:rPr>
              <a:t>r</a:t>
            </a:r>
            <a:r>
              <a:rPr sz="1400" b="1" spc="-5" dirty="0">
                <a:latin typeface="Georgia"/>
                <a:cs typeface="Georgia"/>
              </a:rPr>
              <a:t>lin</a:t>
            </a:r>
            <a:r>
              <a:rPr sz="1400" b="1" spc="-15" dirty="0">
                <a:latin typeface="Georgia"/>
                <a:cs typeface="Georgia"/>
              </a:rPr>
              <a:t>d</a:t>
            </a:r>
            <a:r>
              <a:rPr sz="1400" b="1" spc="-10" dirty="0">
                <a:latin typeface="Georgia"/>
                <a:cs typeface="Georgia"/>
              </a:rPr>
              <a:t>ung</a:t>
            </a:r>
            <a:r>
              <a:rPr sz="1400" b="1" dirty="0">
                <a:latin typeface="Georgia"/>
                <a:cs typeface="Georgia"/>
              </a:rPr>
              <a:t>a  n</a:t>
            </a:r>
            <a:r>
              <a:rPr sz="1400" b="1" spc="-30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Khusus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24500" y="4104703"/>
            <a:ext cx="1244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lem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agaan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69160" y="6527800"/>
            <a:ext cx="8018780" cy="26162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216025">
              <a:lnSpc>
                <a:spcPct val="100000"/>
              </a:lnSpc>
              <a:spcBef>
                <a:spcPts val="335"/>
              </a:spcBef>
            </a:pP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1.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 Perda</a:t>
            </a:r>
            <a:r>
              <a:rPr sz="1100" b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KLA;</a:t>
            </a:r>
            <a:r>
              <a:rPr sz="1100" b="1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2.</a:t>
            </a:r>
            <a:r>
              <a:rPr sz="1100" b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Terlembaga</a:t>
            </a:r>
            <a:r>
              <a:rPr sz="1100" b="1" spc="-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KLA;</a:t>
            </a:r>
            <a:r>
              <a:rPr sz="1100" b="1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3.</a:t>
            </a:r>
            <a:r>
              <a:rPr sz="1100" b="1" spc="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Keterlibatan</a:t>
            </a:r>
            <a:r>
              <a:rPr sz="1100" b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Masy,</a:t>
            </a:r>
            <a:r>
              <a:rPr sz="1100" b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Dunia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Usaha</a:t>
            </a:r>
            <a:r>
              <a:rPr sz="1100" b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dirty="0">
                <a:solidFill>
                  <a:srgbClr val="FFFFFF"/>
                </a:solidFill>
                <a:latin typeface="Georgia"/>
                <a:cs typeface="Georgia"/>
              </a:rPr>
              <a:t>&amp;</a:t>
            </a:r>
            <a:r>
              <a:rPr sz="1100" b="1" spc="-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Georgia"/>
                <a:cs typeface="Georgia"/>
              </a:rPr>
              <a:t>Media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021844" y="1573402"/>
            <a:ext cx="257810" cy="4954270"/>
          </a:xfrm>
          <a:custGeom>
            <a:avLst/>
            <a:gdLst/>
            <a:ahLst/>
            <a:cxnLst/>
            <a:rect l="l" t="t" r="r" b="b"/>
            <a:pathLst>
              <a:path w="257810" h="4954270">
                <a:moveTo>
                  <a:pt x="171157" y="4804511"/>
                </a:moveTo>
                <a:lnTo>
                  <a:pt x="170675" y="4797222"/>
                </a:lnTo>
                <a:lnTo>
                  <a:pt x="167513" y="4790643"/>
                </a:lnTo>
                <a:lnTo>
                  <a:pt x="161912" y="4785601"/>
                </a:lnTo>
                <a:lnTo>
                  <a:pt x="154711" y="4783163"/>
                </a:lnTo>
                <a:lnTo>
                  <a:pt x="147396" y="4783645"/>
                </a:lnTo>
                <a:lnTo>
                  <a:pt x="140792" y="4786820"/>
                </a:lnTo>
                <a:lnTo>
                  <a:pt x="135750" y="4792459"/>
                </a:lnTo>
                <a:lnTo>
                  <a:pt x="104635" y="4845812"/>
                </a:lnTo>
                <a:lnTo>
                  <a:pt x="104635" y="3647567"/>
                </a:lnTo>
                <a:lnTo>
                  <a:pt x="66535" y="3647567"/>
                </a:lnTo>
                <a:lnTo>
                  <a:pt x="66535" y="4845812"/>
                </a:lnTo>
                <a:lnTo>
                  <a:pt x="35420" y="4792459"/>
                </a:lnTo>
                <a:lnTo>
                  <a:pt x="30365" y="4786820"/>
                </a:lnTo>
                <a:lnTo>
                  <a:pt x="23761" y="4783645"/>
                </a:lnTo>
                <a:lnTo>
                  <a:pt x="16446" y="4783163"/>
                </a:lnTo>
                <a:lnTo>
                  <a:pt x="9258" y="4785601"/>
                </a:lnTo>
                <a:lnTo>
                  <a:pt x="3644" y="4790643"/>
                </a:lnTo>
                <a:lnTo>
                  <a:pt x="495" y="4797222"/>
                </a:lnTo>
                <a:lnTo>
                  <a:pt x="0" y="4804511"/>
                </a:lnTo>
                <a:lnTo>
                  <a:pt x="2400" y="4811661"/>
                </a:lnTo>
                <a:lnTo>
                  <a:pt x="85585" y="4954168"/>
                </a:lnTo>
                <a:lnTo>
                  <a:pt x="107645" y="4916360"/>
                </a:lnTo>
                <a:lnTo>
                  <a:pt x="168770" y="4811661"/>
                </a:lnTo>
                <a:lnTo>
                  <a:pt x="171157" y="4804511"/>
                </a:lnTo>
                <a:close/>
              </a:path>
              <a:path w="257810" h="4954270">
                <a:moveTo>
                  <a:pt x="257289" y="162052"/>
                </a:moveTo>
                <a:lnTo>
                  <a:pt x="231902" y="29337"/>
                </a:lnTo>
                <a:lnTo>
                  <a:pt x="226301" y="0"/>
                </a:lnTo>
                <a:lnTo>
                  <a:pt x="100444" y="106807"/>
                </a:lnTo>
                <a:lnTo>
                  <a:pt x="95758" y="112712"/>
                </a:lnTo>
                <a:lnTo>
                  <a:pt x="93789" y="119735"/>
                </a:lnTo>
                <a:lnTo>
                  <a:pt x="94602" y="127000"/>
                </a:lnTo>
                <a:lnTo>
                  <a:pt x="98285" y="133604"/>
                </a:lnTo>
                <a:lnTo>
                  <a:pt x="104178" y="138290"/>
                </a:lnTo>
                <a:lnTo>
                  <a:pt x="111201" y="140271"/>
                </a:lnTo>
                <a:lnTo>
                  <a:pt x="118465" y="139509"/>
                </a:lnTo>
                <a:lnTo>
                  <a:pt x="125082" y="135890"/>
                </a:lnTo>
                <a:lnTo>
                  <a:pt x="172237" y="95846"/>
                </a:lnTo>
                <a:lnTo>
                  <a:pt x="11798" y="550926"/>
                </a:lnTo>
                <a:lnTo>
                  <a:pt x="47612" y="563626"/>
                </a:lnTo>
                <a:lnTo>
                  <a:pt x="208178" y="108496"/>
                </a:lnTo>
                <a:lnTo>
                  <a:pt x="219824" y="169291"/>
                </a:lnTo>
                <a:lnTo>
                  <a:pt x="222707" y="176263"/>
                </a:lnTo>
                <a:lnTo>
                  <a:pt x="227850" y="181419"/>
                </a:lnTo>
                <a:lnTo>
                  <a:pt x="234569" y="184302"/>
                </a:lnTo>
                <a:lnTo>
                  <a:pt x="242176" y="184404"/>
                </a:lnTo>
                <a:lnTo>
                  <a:pt x="249135" y="181521"/>
                </a:lnTo>
                <a:lnTo>
                  <a:pt x="254304" y="176377"/>
                </a:lnTo>
                <a:lnTo>
                  <a:pt x="257175" y="169659"/>
                </a:lnTo>
                <a:lnTo>
                  <a:pt x="257289" y="1620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45379" y="972819"/>
            <a:ext cx="2603500" cy="599440"/>
          </a:xfrm>
          <a:prstGeom prst="rect">
            <a:avLst/>
          </a:prstGeom>
          <a:solidFill>
            <a:srgbClr val="CCFF99"/>
          </a:solidFill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844550" indent="-173355">
              <a:lnSpc>
                <a:spcPct val="100000"/>
              </a:lnSpc>
              <a:spcBef>
                <a:spcPts val="320"/>
              </a:spcBef>
              <a:buAutoNum type="arabicPeriod" startAt="4"/>
              <a:tabLst>
                <a:tab pos="845185" algn="l"/>
              </a:tabLst>
            </a:pPr>
            <a:r>
              <a:rPr sz="1100" b="1" dirty="0">
                <a:latin typeface="Georgia"/>
                <a:cs typeface="Georgia"/>
              </a:rPr>
              <a:t>Akta</a:t>
            </a:r>
            <a:r>
              <a:rPr sz="1100" b="1" spc="-5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Kelahiran</a:t>
            </a:r>
            <a:endParaRPr sz="1100">
              <a:latin typeface="Georgia"/>
              <a:cs typeface="Georgia"/>
            </a:endParaRPr>
          </a:p>
          <a:p>
            <a:pPr marL="588010" indent="-165735">
              <a:lnSpc>
                <a:spcPct val="100000"/>
              </a:lnSpc>
              <a:buAutoNum type="arabicPeriod" startAt="4"/>
              <a:tabLst>
                <a:tab pos="588645" algn="l"/>
              </a:tabLst>
            </a:pPr>
            <a:r>
              <a:rPr sz="1100" b="1" spc="5" dirty="0">
                <a:latin typeface="Georgia"/>
                <a:cs typeface="Georgia"/>
              </a:rPr>
              <a:t>I</a:t>
            </a:r>
            <a:r>
              <a:rPr sz="1100" b="1" dirty="0">
                <a:latin typeface="Georgia"/>
                <a:cs typeface="Georgia"/>
              </a:rPr>
              <a:t>nfo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masi</a:t>
            </a:r>
            <a:r>
              <a:rPr sz="1100" b="1" spc="-3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Lay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k</a:t>
            </a:r>
            <a:r>
              <a:rPr sz="1100" b="1" spc="-6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  <a:p>
            <a:pPr marL="796290" indent="-173355">
              <a:lnSpc>
                <a:spcPct val="100000"/>
              </a:lnSpc>
              <a:buAutoNum type="arabicPeriod" startAt="4"/>
              <a:tabLst>
                <a:tab pos="796925" algn="l"/>
              </a:tabLst>
            </a:pPr>
            <a:r>
              <a:rPr sz="1100" b="1" spc="-5" dirty="0">
                <a:latin typeface="Georgia"/>
                <a:cs typeface="Georgia"/>
              </a:rPr>
              <a:t>Partisipasi</a:t>
            </a:r>
            <a:r>
              <a:rPr sz="1100" b="1" spc="-6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95259" y="1051560"/>
            <a:ext cx="2687320" cy="110998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60020" marR="82550" indent="-160020" algn="r">
              <a:lnSpc>
                <a:spcPct val="100000"/>
              </a:lnSpc>
              <a:spcBef>
                <a:spcPts val="330"/>
              </a:spcBef>
              <a:buAutoNum type="arabicPeriod" startAt="7"/>
              <a:tabLst>
                <a:tab pos="160020" algn="l"/>
              </a:tabLst>
            </a:pPr>
            <a:r>
              <a:rPr sz="1100" b="1" spc="5" dirty="0">
                <a:latin typeface="Georgia"/>
                <a:cs typeface="Georgia"/>
              </a:rPr>
              <a:t>P</a:t>
            </a:r>
            <a:r>
              <a:rPr sz="1100" b="1" spc="-15" dirty="0">
                <a:latin typeface="Georgia"/>
                <a:cs typeface="Georgia"/>
              </a:rPr>
              <a:t>e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k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spc="-15" dirty="0">
                <a:latin typeface="Georgia"/>
                <a:cs typeface="Georgia"/>
              </a:rPr>
              <a:t>w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dirty="0">
                <a:latin typeface="Georgia"/>
                <a:cs typeface="Georgia"/>
              </a:rPr>
              <a:t>nan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  <a:p>
            <a:pPr marL="175895" marR="81280" indent="-175895" algn="r">
              <a:lnSpc>
                <a:spcPct val="100000"/>
              </a:lnSpc>
              <a:buAutoNum type="arabicPeriod" startAt="7"/>
              <a:tabLst>
                <a:tab pos="175895" algn="l"/>
              </a:tabLst>
            </a:pPr>
            <a:r>
              <a:rPr sz="1100" b="1" dirty="0">
                <a:latin typeface="Georgia"/>
                <a:cs typeface="Georgia"/>
              </a:rPr>
              <a:t>L</a:t>
            </a:r>
            <a:r>
              <a:rPr sz="1100" b="1" spc="-10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m</a:t>
            </a:r>
            <a:r>
              <a:rPr sz="1100" b="1" spc="10" dirty="0">
                <a:latin typeface="Georgia"/>
                <a:cs typeface="Georgia"/>
              </a:rPr>
              <a:t>b</a:t>
            </a:r>
            <a:r>
              <a:rPr sz="1100" b="1" dirty="0">
                <a:latin typeface="Georgia"/>
                <a:cs typeface="Georgia"/>
              </a:rPr>
              <a:t>aga</a:t>
            </a:r>
            <a:r>
              <a:rPr sz="1100" b="1" spc="-4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Kons</a:t>
            </a:r>
            <a:r>
              <a:rPr sz="1100" b="1" spc="-10" dirty="0">
                <a:latin typeface="Georgia"/>
                <a:cs typeface="Georgia"/>
              </a:rPr>
              <a:t>u</a:t>
            </a:r>
            <a:r>
              <a:rPr sz="1100" b="1" spc="-5" dirty="0">
                <a:latin typeface="Georgia"/>
                <a:cs typeface="Georgia"/>
              </a:rPr>
              <a:t>l</a:t>
            </a:r>
            <a:r>
              <a:rPr sz="1100" b="1" dirty="0">
                <a:latin typeface="Georgia"/>
                <a:cs typeface="Georgia"/>
              </a:rPr>
              <a:t>ta</a:t>
            </a:r>
            <a:r>
              <a:rPr sz="1100" b="1" spc="-5" dirty="0">
                <a:latin typeface="Georgia"/>
                <a:cs typeface="Georgia"/>
              </a:rPr>
              <a:t>s</a:t>
            </a:r>
            <a:r>
              <a:rPr sz="1100" b="1" dirty="0">
                <a:latin typeface="Georgia"/>
                <a:cs typeface="Georgia"/>
              </a:rPr>
              <a:t>i </a:t>
            </a:r>
            <a:r>
              <a:rPr sz="1100" b="1" spc="5" dirty="0">
                <a:latin typeface="Georgia"/>
                <a:cs typeface="Georgia"/>
              </a:rPr>
              <a:t>b</a:t>
            </a:r>
            <a:r>
              <a:rPr sz="1100" b="1" dirty="0">
                <a:latin typeface="Georgia"/>
                <a:cs typeface="Georgia"/>
              </a:rPr>
              <a:t>g</a:t>
            </a:r>
            <a:endParaRPr sz="1100">
              <a:latin typeface="Georgia"/>
              <a:cs typeface="Georgia"/>
            </a:endParaRPr>
          </a:p>
          <a:p>
            <a:pPr marR="82550" algn="r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Ortu/Keluarga</a:t>
            </a:r>
            <a:endParaRPr sz="1100">
              <a:latin typeface="Georgia"/>
              <a:cs typeface="Georgia"/>
            </a:endParaRPr>
          </a:p>
          <a:p>
            <a:pPr marL="172720" marR="83185" indent="-172720" algn="r">
              <a:lnSpc>
                <a:spcPct val="100000"/>
              </a:lnSpc>
              <a:buAutoNum type="arabicPeriod" startAt="9"/>
              <a:tabLst>
                <a:tab pos="172720" algn="l"/>
              </a:tabLst>
            </a:pPr>
            <a:r>
              <a:rPr sz="1100" b="1" dirty="0">
                <a:latin typeface="Georgia"/>
                <a:cs typeface="Georgia"/>
              </a:rPr>
              <a:t>Lembaga</a:t>
            </a:r>
            <a:r>
              <a:rPr sz="1100" b="1" spc="-7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Pengasuhan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Alternatif</a:t>
            </a:r>
            <a:endParaRPr sz="1100">
              <a:latin typeface="Georgia"/>
              <a:cs typeface="Georgia"/>
            </a:endParaRPr>
          </a:p>
          <a:p>
            <a:pPr marL="1914525" indent="-248920">
              <a:lnSpc>
                <a:spcPct val="100000"/>
              </a:lnSpc>
              <a:buAutoNum type="arabicPeriod" startAt="9"/>
              <a:tabLst>
                <a:tab pos="1915160" algn="l"/>
              </a:tabLst>
            </a:pPr>
            <a:r>
              <a:rPr sz="1100" b="1" dirty="0">
                <a:latin typeface="Georgia"/>
                <a:cs typeface="Georgia"/>
              </a:rPr>
              <a:t>PAUD-HI</a:t>
            </a:r>
            <a:endParaRPr sz="1100">
              <a:latin typeface="Georgia"/>
              <a:cs typeface="Georgia"/>
            </a:endParaRPr>
          </a:p>
          <a:p>
            <a:pPr marL="252095" marR="81280" indent="-252095" algn="r">
              <a:lnSpc>
                <a:spcPct val="100000"/>
              </a:lnSpc>
              <a:buAutoNum type="arabicPeriod" startAt="9"/>
              <a:tabLst>
                <a:tab pos="252095" algn="l"/>
              </a:tabLst>
            </a:pPr>
            <a:r>
              <a:rPr sz="1100" b="1" dirty="0">
                <a:latin typeface="Georgia"/>
                <a:cs typeface="Georgia"/>
              </a:rPr>
              <a:t>Infrastruktur</a:t>
            </a:r>
            <a:r>
              <a:rPr sz="1100" b="1" spc="-5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Ramah</a:t>
            </a:r>
            <a:r>
              <a:rPr sz="1100" b="1" spc="-6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Anak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419210" y="2162682"/>
            <a:ext cx="2249170" cy="3867785"/>
            <a:chOff x="8419210" y="2162682"/>
            <a:chExt cx="2249170" cy="3867785"/>
          </a:xfrm>
        </p:grpSpPr>
        <p:sp>
          <p:nvSpPr>
            <p:cNvPr id="17" name="object 17"/>
            <p:cNvSpPr/>
            <p:nvPr/>
          </p:nvSpPr>
          <p:spPr>
            <a:xfrm>
              <a:off x="8419210" y="2162682"/>
              <a:ext cx="723265" cy="899160"/>
            </a:xfrm>
            <a:custGeom>
              <a:avLst/>
              <a:gdLst/>
              <a:ahLst/>
              <a:cxnLst/>
              <a:rect l="l" t="t" r="r" b="b"/>
              <a:pathLst>
                <a:path w="723265" h="899160">
                  <a:moveTo>
                    <a:pt x="675602" y="59139"/>
                  </a:moveTo>
                  <a:lnTo>
                    <a:pt x="640391" y="72773"/>
                  </a:lnTo>
                  <a:lnTo>
                    <a:pt x="0" y="875283"/>
                  </a:lnTo>
                  <a:lnTo>
                    <a:pt x="29718" y="899032"/>
                  </a:lnTo>
                  <a:lnTo>
                    <a:pt x="670104" y="96678"/>
                  </a:lnTo>
                  <a:lnTo>
                    <a:pt x="675602" y="59139"/>
                  </a:lnTo>
                  <a:close/>
                </a:path>
                <a:path w="723265" h="899160">
                  <a:moveTo>
                    <a:pt x="720157" y="17779"/>
                  </a:moveTo>
                  <a:lnTo>
                    <a:pt x="684276" y="17779"/>
                  </a:lnTo>
                  <a:lnTo>
                    <a:pt x="714121" y="41528"/>
                  </a:lnTo>
                  <a:lnTo>
                    <a:pt x="670104" y="96678"/>
                  </a:lnTo>
                  <a:lnTo>
                    <a:pt x="661162" y="157733"/>
                  </a:lnTo>
                  <a:lnTo>
                    <a:pt x="661574" y="165286"/>
                  </a:lnTo>
                  <a:lnTo>
                    <a:pt x="664749" y="171862"/>
                  </a:lnTo>
                  <a:lnTo>
                    <a:pt x="670163" y="176772"/>
                  </a:lnTo>
                  <a:lnTo>
                    <a:pt x="677291" y="179324"/>
                  </a:lnTo>
                  <a:lnTo>
                    <a:pt x="684843" y="178931"/>
                  </a:lnTo>
                  <a:lnTo>
                    <a:pt x="691419" y="175799"/>
                  </a:lnTo>
                  <a:lnTo>
                    <a:pt x="696329" y="170430"/>
                  </a:lnTo>
                  <a:lnTo>
                    <a:pt x="698881" y="163321"/>
                  </a:lnTo>
                  <a:lnTo>
                    <a:pt x="720157" y="17779"/>
                  </a:lnTo>
                  <a:close/>
                </a:path>
                <a:path w="723265" h="899160">
                  <a:moveTo>
                    <a:pt x="695607" y="26796"/>
                  </a:moveTo>
                  <a:lnTo>
                    <a:pt x="680339" y="26796"/>
                  </a:lnTo>
                  <a:lnTo>
                    <a:pt x="705993" y="47370"/>
                  </a:lnTo>
                  <a:lnTo>
                    <a:pt x="675602" y="59139"/>
                  </a:lnTo>
                  <a:lnTo>
                    <a:pt x="670104" y="96678"/>
                  </a:lnTo>
                  <a:lnTo>
                    <a:pt x="714121" y="41528"/>
                  </a:lnTo>
                  <a:lnTo>
                    <a:pt x="695607" y="26796"/>
                  </a:lnTo>
                  <a:close/>
                </a:path>
                <a:path w="723265" h="899160">
                  <a:moveTo>
                    <a:pt x="722757" y="0"/>
                  </a:moveTo>
                  <a:lnTo>
                    <a:pt x="568833" y="59562"/>
                  </a:lnTo>
                  <a:lnTo>
                    <a:pt x="562484" y="63644"/>
                  </a:lnTo>
                  <a:lnTo>
                    <a:pt x="558339" y="69643"/>
                  </a:lnTo>
                  <a:lnTo>
                    <a:pt x="556742" y="76761"/>
                  </a:lnTo>
                  <a:lnTo>
                    <a:pt x="558038" y="84200"/>
                  </a:lnTo>
                  <a:lnTo>
                    <a:pt x="562101" y="90622"/>
                  </a:lnTo>
                  <a:lnTo>
                    <a:pt x="568071" y="94805"/>
                  </a:lnTo>
                  <a:lnTo>
                    <a:pt x="575182" y="96416"/>
                  </a:lnTo>
                  <a:lnTo>
                    <a:pt x="582676" y="95122"/>
                  </a:lnTo>
                  <a:lnTo>
                    <a:pt x="640391" y="72773"/>
                  </a:lnTo>
                  <a:lnTo>
                    <a:pt x="684276" y="17779"/>
                  </a:lnTo>
                  <a:lnTo>
                    <a:pt x="720157" y="17779"/>
                  </a:lnTo>
                  <a:lnTo>
                    <a:pt x="722757" y="0"/>
                  </a:lnTo>
                  <a:close/>
                </a:path>
                <a:path w="723265" h="899160">
                  <a:moveTo>
                    <a:pt x="684276" y="17779"/>
                  </a:moveTo>
                  <a:lnTo>
                    <a:pt x="640391" y="72773"/>
                  </a:lnTo>
                  <a:lnTo>
                    <a:pt x="675602" y="59139"/>
                  </a:lnTo>
                  <a:lnTo>
                    <a:pt x="680339" y="26796"/>
                  </a:lnTo>
                  <a:lnTo>
                    <a:pt x="695607" y="26796"/>
                  </a:lnTo>
                  <a:lnTo>
                    <a:pt x="684276" y="17779"/>
                  </a:lnTo>
                  <a:close/>
                </a:path>
                <a:path w="723265" h="899160">
                  <a:moveTo>
                    <a:pt x="680339" y="26796"/>
                  </a:moveTo>
                  <a:lnTo>
                    <a:pt x="675602" y="59139"/>
                  </a:lnTo>
                  <a:lnTo>
                    <a:pt x="705993" y="47370"/>
                  </a:lnTo>
                  <a:lnTo>
                    <a:pt x="680339" y="267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615679" y="4246879"/>
              <a:ext cx="2052320" cy="1783080"/>
            </a:xfrm>
            <a:custGeom>
              <a:avLst/>
              <a:gdLst/>
              <a:ahLst/>
              <a:cxnLst/>
              <a:rect l="l" t="t" r="r" b="b"/>
              <a:pathLst>
                <a:path w="2052320" h="1783079">
                  <a:moveTo>
                    <a:pt x="2052320" y="0"/>
                  </a:moveTo>
                  <a:lnTo>
                    <a:pt x="0" y="0"/>
                  </a:lnTo>
                  <a:lnTo>
                    <a:pt x="0" y="1783080"/>
                  </a:lnTo>
                  <a:lnTo>
                    <a:pt x="2052320" y="1783080"/>
                  </a:lnTo>
                  <a:lnTo>
                    <a:pt x="2052320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615680" y="4246879"/>
            <a:ext cx="2052320" cy="17830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36854" marR="82550" indent="-236854" algn="r">
              <a:lnSpc>
                <a:spcPct val="100000"/>
              </a:lnSpc>
              <a:spcBef>
                <a:spcPts val="325"/>
              </a:spcBef>
              <a:buAutoNum type="arabicPeriod" startAt="12"/>
              <a:tabLst>
                <a:tab pos="236854" algn="l"/>
              </a:tabLst>
            </a:pPr>
            <a:r>
              <a:rPr sz="1100" b="1" spc="-5" dirty="0">
                <a:latin typeface="Georgia"/>
                <a:cs typeface="Georgia"/>
              </a:rPr>
              <a:t>Persalinan</a:t>
            </a:r>
            <a:r>
              <a:rPr sz="1100" b="1" spc="-5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di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Faskes</a:t>
            </a:r>
            <a:endParaRPr sz="1100">
              <a:latin typeface="Georgia"/>
              <a:cs typeface="Georgia"/>
            </a:endParaRPr>
          </a:p>
          <a:p>
            <a:pPr marL="236854" marR="80645" indent="-236854" algn="r">
              <a:lnSpc>
                <a:spcPct val="100000"/>
              </a:lnSpc>
              <a:buAutoNum type="arabicPeriod" startAt="12"/>
              <a:tabLst>
                <a:tab pos="236854" algn="l"/>
              </a:tabLst>
            </a:pPr>
            <a:r>
              <a:rPr sz="1100" b="1" dirty="0">
                <a:latin typeface="Georgia"/>
                <a:cs typeface="Georgia"/>
              </a:rPr>
              <a:t>P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spc="-15" dirty="0">
                <a:latin typeface="Georgia"/>
                <a:cs typeface="Georgia"/>
              </a:rPr>
              <a:t>e</a:t>
            </a:r>
            <a:r>
              <a:rPr sz="1100" b="1" spc="-10" dirty="0">
                <a:latin typeface="Georgia"/>
                <a:cs typeface="Georgia"/>
              </a:rPr>
              <a:t>v</a:t>
            </a:r>
            <a:r>
              <a:rPr sz="1100" b="1" dirty="0">
                <a:latin typeface="Georgia"/>
                <a:cs typeface="Georgia"/>
              </a:rPr>
              <a:t>al</a:t>
            </a:r>
            <a:r>
              <a:rPr sz="1100" b="1" spc="-15" dirty="0">
                <a:latin typeface="Georgia"/>
                <a:cs typeface="Georgia"/>
              </a:rPr>
              <a:t>e</a:t>
            </a:r>
            <a:r>
              <a:rPr sz="1100" b="1" dirty="0">
                <a:latin typeface="Georgia"/>
                <a:cs typeface="Georgia"/>
              </a:rPr>
              <a:t>n</a:t>
            </a:r>
            <a:r>
              <a:rPr sz="1100" b="1" spc="-10" dirty="0">
                <a:latin typeface="Georgia"/>
                <a:cs typeface="Georgia"/>
              </a:rPr>
              <a:t>s</a:t>
            </a:r>
            <a:r>
              <a:rPr sz="1100" b="1" dirty="0">
                <a:latin typeface="Georgia"/>
                <a:cs typeface="Georgia"/>
              </a:rPr>
              <a:t>i</a:t>
            </a:r>
            <a:r>
              <a:rPr sz="1100" b="1" spc="-10" dirty="0">
                <a:latin typeface="Georgia"/>
                <a:cs typeface="Georgia"/>
              </a:rPr>
              <a:t> </a:t>
            </a:r>
            <a:r>
              <a:rPr sz="1100" b="1" spc="-15" dirty="0">
                <a:latin typeface="Georgia"/>
                <a:cs typeface="Georgia"/>
              </a:rPr>
              <a:t>G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spc="-5" dirty="0">
                <a:latin typeface="Georgia"/>
                <a:cs typeface="Georgia"/>
              </a:rPr>
              <a:t>zi</a:t>
            </a:r>
            <a:endParaRPr sz="1100">
              <a:latin typeface="Georgia"/>
              <a:cs typeface="Georgia"/>
            </a:endParaRPr>
          </a:p>
          <a:p>
            <a:pPr marL="238760" marR="82550" indent="-238760" algn="r">
              <a:lnSpc>
                <a:spcPct val="100000"/>
              </a:lnSpc>
              <a:buAutoNum type="arabicPeriod" startAt="12"/>
              <a:tabLst>
                <a:tab pos="238760" algn="l"/>
              </a:tabLst>
            </a:pPr>
            <a:r>
              <a:rPr sz="1100" b="1" spc="5" dirty="0">
                <a:latin typeface="Georgia"/>
                <a:cs typeface="Georgia"/>
              </a:rPr>
              <a:t>P</a:t>
            </a:r>
            <a:r>
              <a:rPr sz="1100" b="1" spc="-10" dirty="0">
                <a:latin typeface="Georgia"/>
                <a:cs typeface="Georgia"/>
              </a:rPr>
              <a:t>M</a:t>
            </a:r>
            <a:r>
              <a:rPr sz="1100" b="1" spc="5" dirty="0">
                <a:latin typeface="Georgia"/>
                <a:cs typeface="Georgia"/>
              </a:rPr>
              <a:t>B</a:t>
            </a:r>
            <a:r>
              <a:rPr sz="1100" b="1" dirty="0">
                <a:latin typeface="Georgia"/>
                <a:cs typeface="Georgia"/>
              </a:rPr>
              <a:t>A</a:t>
            </a:r>
            <a:endParaRPr sz="1100">
              <a:latin typeface="Georgia"/>
              <a:cs typeface="Georgia"/>
            </a:endParaRPr>
          </a:p>
          <a:p>
            <a:pPr marL="234315" marR="82550" indent="-234315" algn="r">
              <a:lnSpc>
                <a:spcPct val="100000"/>
              </a:lnSpc>
              <a:buAutoNum type="arabicPeriod" startAt="12"/>
              <a:tabLst>
                <a:tab pos="234315" algn="l"/>
              </a:tabLst>
            </a:pPr>
            <a:r>
              <a:rPr sz="1100" b="1" spc="-5" dirty="0">
                <a:latin typeface="Georgia"/>
                <a:cs typeface="Georgia"/>
              </a:rPr>
              <a:t>Faskes</a:t>
            </a:r>
            <a:r>
              <a:rPr sz="1100" b="1" spc="-2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dgn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Pelayanan</a:t>
            </a:r>
            <a:endParaRPr sz="1100">
              <a:latin typeface="Georgia"/>
              <a:cs typeface="Georgia"/>
            </a:endParaRPr>
          </a:p>
          <a:p>
            <a:pPr marR="82550" algn="r">
              <a:lnSpc>
                <a:spcPct val="100000"/>
              </a:lnSpc>
            </a:pPr>
            <a:r>
              <a:rPr sz="1100" b="1" dirty="0">
                <a:latin typeface="Georgia"/>
                <a:cs typeface="Georgia"/>
              </a:rPr>
              <a:t>Ram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h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spc="5" dirty="0">
                <a:latin typeface="Georgia"/>
                <a:cs typeface="Georgia"/>
              </a:rPr>
              <a:t>A</a:t>
            </a:r>
            <a:r>
              <a:rPr sz="1100" b="1" dirty="0">
                <a:latin typeface="Georgia"/>
                <a:cs typeface="Georgia"/>
              </a:rPr>
              <a:t>nak</a:t>
            </a:r>
            <a:endParaRPr sz="1100">
              <a:latin typeface="Georgia"/>
              <a:cs typeface="Georgia"/>
            </a:endParaRPr>
          </a:p>
          <a:p>
            <a:pPr marL="239395" marR="81280" indent="-239395" algn="r">
              <a:lnSpc>
                <a:spcPct val="100000"/>
              </a:lnSpc>
              <a:buAutoNum type="arabicPeriod" startAt="16"/>
              <a:tabLst>
                <a:tab pos="239395" algn="l"/>
              </a:tabLst>
            </a:pPr>
            <a:r>
              <a:rPr sz="1100" b="1" spc="-5" dirty="0">
                <a:latin typeface="Georgia"/>
                <a:cs typeface="Georgia"/>
              </a:rPr>
              <a:t>Air</a:t>
            </a:r>
            <a:r>
              <a:rPr sz="1100" b="1" spc="-4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Minum</a:t>
            </a:r>
            <a:r>
              <a:rPr sz="1100" b="1" spc="-20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dan</a:t>
            </a:r>
            <a:endParaRPr sz="1100">
              <a:latin typeface="Georgia"/>
              <a:cs typeface="Georgia"/>
            </a:endParaRPr>
          </a:p>
          <a:p>
            <a:pPr marR="80010" algn="r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Sanitasi</a:t>
            </a:r>
            <a:endParaRPr sz="1100">
              <a:latin typeface="Georgia"/>
              <a:cs typeface="Georgia"/>
            </a:endParaRPr>
          </a:p>
          <a:p>
            <a:pPr marL="226060" marR="81280" indent="-226060" algn="r">
              <a:lnSpc>
                <a:spcPct val="100000"/>
              </a:lnSpc>
              <a:spcBef>
                <a:spcPts val="5"/>
              </a:spcBef>
              <a:buAutoNum type="arabicPeriod" startAt="17"/>
              <a:tabLst>
                <a:tab pos="226060" algn="l"/>
              </a:tabLst>
            </a:pPr>
            <a:r>
              <a:rPr sz="1100" b="1" dirty="0">
                <a:latin typeface="Georgia"/>
                <a:cs typeface="Georgia"/>
              </a:rPr>
              <a:t>KTR</a:t>
            </a:r>
            <a:r>
              <a:rPr sz="1100" b="1" spc="-4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dan</a:t>
            </a:r>
            <a:r>
              <a:rPr sz="1100" b="1" spc="-2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IPS</a:t>
            </a:r>
            <a:r>
              <a:rPr sz="1100" b="1" spc="-3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(Iklan,</a:t>
            </a:r>
            <a:endParaRPr sz="1100">
              <a:latin typeface="Georgia"/>
              <a:cs typeface="Georgia"/>
            </a:endParaRPr>
          </a:p>
          <a:p>
            <a:pPr marL="794385" marR="81280" indent="251460" algn="r">
              <a:lnSpc>
                <a:spcPct val="100000"/>
              </a:lnSpc>
            </a:pPr>
            <a:r>
              <a:rPr sz="1100" b="1" spc="5" dirty="0">
                <a:latin typeface="Georgia"/>
                <a:cs typeface="Georgia"/>
              </a:rPr>
              <a:t>Pr</a:t>
            </a:r>
            <a:r>
              <a:rPr sz="1100" b="1" dirty="0">
                <a:latin typeface="Georgia"/>
                <a:cs typeface="Georgia"/>
              </a:rPr>
              <a:t>omosi</a:t>
            </a:r>
            <a:r>
              <a:rPr sz="1100" b="1" spc="-30" dirty="0">
                <a:latin typeface="Georgia"/>
                <a:cs typeface="Georgia"/>
              </a:rPr>
              <a:t> </a:t>
            </a:r>
            <a:r>
              <a:rPr sz="1100" b="1" spc="-10" dirty="0">
                <a:latin typeface="Georgia"/>
                <a:cs typeface="Georgia"/>
              </a:rPr>
              <a:t>d</a:t>
            </a:r>
            <a:r>
              <a:rPr sz="1100" b="1" dirty="0">
                <a:latin typeface="Georgia"/>
                <a:cs typeface="Georgia"/>
              </a:rPr>
              <a:t>an  </a:t>
            </a:r>
            <a:r>
              <a:rPr sz="1100" b="1" spc="5" dirty="0">
                <a:latin typeface="Georgia"/>
                <a:cs typeface="Georgia"/>
              </a:rPr>
              <a:t>S</a:t>
            </a:r>
            <a:r>
              <a:rPr sz="1100" b="1" spc="-5" dirty="0">
                <a:latin typeface="Georgia"/>
                <a:cs typeface="Georgia"/>
              </a:rPr>
              <a:t>p</a:t>
            </a:r>
            <a:r>
              <a:rPr sz="1100" b="1" dirty="0">
                <a:latin typeface="Georgia"/>
                <a:cs typeface="Georgia"/>
              </a:rPr>
              <a:t>onsor</a:t>
            </a:r>
            <a:r>
              <a:rPr sz="1100" b="1" spc="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Roko</a:t>
            </a:r>
            <a:r>
              <a:rPr sz="1100" b="1" spc="5" dirty="0">
                <a:latin typeface="Georgia"/>
                <a:cs typeface="Georgia"/>
              </a:rPr>
              <a:t>k</a:t>
            </a:r>
            <a:r>
              <a:rPr sz="1100" b="1" dirty="0">
                <a:latin typeface="Georgia"/>
                <a:cs typeface="Georgia"/>
              </a:rPr>
              <a:t>)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524000" y="4683759"/>
            <a:ext cx="7188834" cy="845819"/>
            <a:chOff x="1524000" y="4683759"/>
            <a:chExt cx="7188834" cy="845819"/>
          </a:xfrm>
        </p:grpSpPr>
        <p:sp>
          <p:nvSpPr>
            <p:cNvPr id="21" name="object 21"/>
            <p:cNvSpPr/>
            <p:nvPr/>
          </p:nvSpPr>
          <p:spPr>
            <a:xfrm>
              <a:off x="8253730" y="5359060"/>
              <a:ext cx="459105" cy="170180"/>
            </a:xfrm>
            <a:custGeom>
              <a:avLst/>
              <a:gdLst/>
              <a:ahLst/>
              <a:cxnLst/>
              <a:rect l="l" t="t" r="r" b="b"/>
              <a:pathLst>
                <a:path w="459104" h="170179">
                  <a:moveTo>
                    <a:pt x="425975" y="51266"/>
                  </a:moveTo>
                  <a:lnTo>
                    <a:pt x="419100" y="51266"/>
                  </a:lnTo>
                  <a:lnTo>
                    <a:pt x="424179" y="88985"/>
                  </a:lnTo>
                  <a:lnTo>
                    <a:pt x="354311" y="98279"/>
                  </a:lnTo>
                  <a:lnTo>
                    <a:pt x="305435" y="136229"/>
                  </a:lnTo>
                  <a:lnTo>
                    <a:pt x="300525" y="141968"/>
                  </a:lnTo>
                  <a:lnTo>
                    <a:pt x="298259" y="148897"/>
                  </a:lnTo>
                  <a:lnTo>
                    <a:pt x="298755" y="156160"/>
                  </a:lnTo>
                  <a:lnTo>
                    <a:pt x="302133" y="162899"/>
                  </a:lnTo>
                  <a:lnTo>
                    <a:pt x="307818" y="167882"/>
                  </a:lnTo>
                  <a:lnTo>
                    <a:pt x="314753" y="170185"/>
                  </a:lnTo>
                  <a:lnTo>
                    <a:pt x="322046" y="169703"/>
                  </a:lnTo>
                  <a:lnTo>
                    <a:pt x="328802" y="166328"/>
                  </a:lnTo>
                  <a:lnTo>
                    <a:pt x="459104" y="65109"/>
                  </a:lnTo>
                  <a:lnTo>
                    <a:pt x="425975" y="51266"/>
                  </a:lnTo>
                  <a:close/>
                </a:path>
                <a:path w="459104" h="170179">
                  <a:moveTo>
                    <a:pt x="349329" y="60547"/>
                  </a:moveTo>
                  <a:lnTo>
                    <a:pt x="0" y="107019"/>
                  </a:lnTo>
                  <a:lnTo>
                    <a:pt x="5079" y="144738"/>
                  </a:lnTo>
                  <a:lnTo>
                    <a:pt x="354311" y="98279"/>
                  </a:lnTo>
                  <a:lnTo>
                    <a:pt x="384148" y="75113"/>
                  </a:lnTo>
                  <a:lnTo>
                    <a:pt x="349329" y="60547"/>
                  </a:lnTo>
                  <a:close/>
                </a:path>
                <a:path w="459104" h="170179">
                  <a:moveTo>
                    <a:pt x="384148" y="75113"/>
                  </a:moveTo>
                  <a:lnTo>
                    <a:pt x="354311" y="98279"/>
                  </a:lnTo>
                  <a:lnTo>
                    <a:pt x="424179" y="88985"/>
                  </a:lnTo>
                  <a:lnTo>
                    <a:pt x="424008" y="87715"/>
                  </a:lnTo>
                  <a:lnTo>
                    <a:pt x="414274" y="87715"/>
                  </a:lnTo>
                  <a:lnTo>
                    <a:pt x="384148" y="75113"/>
                  </a:lnTo>
                  <a:close/>
                </a:path>
                <a:path w="459104" h="170179">
                  <a:moveTo>
                    <a:pt x="409955" y="55076"/>
                  </a:moveTo>
                  <a:lnTo>
                    <a:pt x="384148" y="75113"/>
                  </a:lnTo>
                  <a:lnTo>
                    <a:pt x="414274" y="87715"/>
                  </a:lnTo>
                  <a:lnTo>
                    <a:pt x="409955" y="55076"/>
                  </a:lnTo>
                  <a:close/>
                </a:path>
                <a:path w="459104" h="170179">
                  <a:moveTo>
                    <a:pt x="419613" y="55076"/>
                  </a:moveTo>
                  <a:lnTo>
                    <a:pt x="409955" y="55076"/>
                  </a:lnTo>
                  <a:lnTo>
                    <a:pt x="414274" y="87715"/>
                  </a:lnTo>
                  <a:lnTo>
                    <a:pt x="424008" y="87715"/>
                  </a:lnTo>
                  <a:lnTo>
                    <a:pt x="419613" y="55076"/>
                  </a:lnTo>
                  <a:close/>
                </a:path>
                <a:path w="459104" h="170179">
                  <a:moveTo>
                    <a:pt x="419100" y="51266"/>
                  </a:moveTo>
                  <a:lnTo>
                    <a:pt x="349329" y="60547"/>
                  </a:lnTo>
                  <a:lnTo>
                    <a:pt x="384148" y="75113"/>
                  </a:lnTo>
                  <a:lnTo>
                    <a:pt x="409955" y="55076"/>
                  </a:lnTo>
                  <a:lnTo>
                    <a:pt x="419613" y="55076"/>
                  </a:lnTo>
                  <a:lnTo>
                    <a:pt x="419100" y="51266"/>
                  </a:lnTo>
                  <a:close/>
                </a:path>
                <a:path w="459104" h="170179">
                  <a:moveTo>
                    <a:pt x="299442" y="0"/>
                  </a:moveTo>
                  <a:lnTo>
                    <a:pt x="292290" y="1434"/>
                  </a:lnTo>
                  <a:lnTo>
                    <a:pt x="286186" y="5464"/>
                  </a:lnTo>
                  <a:lnTo>
                    <a:pt x="281940" y="11769"/>
                  </a:lnTo>
                  <a:lnTo>
                    <a:pt x="280457" y="19159"/>
                  </a:lnTo>
                  <a:lnTo>
                    <a:pt x="281892" y="26310"/>
                  </a:lnTo>
                  <a:lnTo>
                    <a:pt x="285922" y="32414"/>
                  </a:lnTo>
                  <a:lnTo>
                    <a:pt x="292226" y="36661"/>
                  </a:lnTo>
                  <a:lnTo>
                    <a:pt x="349329" y="60547"/>
                  </a:lnTo>
                  <a:lnTo>
                    <a:pt x="419100" y="51266"/>
                  </a:lnTo>
                  <a:lnTo>
                    <a:pt x="425975" y="51266"/>
                  </a:lnTo>
                  <a:lnTo>
                    <a:pt x="306831" y="1482"/>
                  </a:lnTo>
                  <a:lnTo>
                    <a:pt x="2994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24000" y="4683759"/>
              <a:ext cx="1651000" cy="739140"/>
            </a:xfrm>
            <a:custGeom>
              <a:avLst/>
              <a:gdLst/>
              <a:ahLst/>
              <a:cxnLst/>
              <a:rect l="l" t="t" r="r" b="b"/>
              <a:pathLst>
                <a:path w="1651000" h="739139">
                  <a:moveTo>
                    <a:pt x="1651000" y="0"/>
                  </a:moveTo>
                  <a:lnTo>
                    <a:pt x="0" y="0"/>
                  </a:lnTo>
                  <a:lnTo>
                    <a:pt x="0" y="739139"/>
                  </a:lnTo>
                  <a:lnTo>
                    <a:pt x="1651000" y="739139"/>
                  </a:lnTo>
                  <a:lnTo>
                    <a:pt x="16510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24000" y="4683759"/>
            <a:ext cx="1651000" cy="739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ts val="1310"/>
              </a:lnSpc>
              <a:spcBef>
                <a:spcPts val="330"/>
              </a:spcBef>
            </a:pPr>
            <a:r>
              <a:rPr sz="1100" b="1" dirty="0">
                <a:latin typeface="Georgia"/>
                <a:cs typeface="Georgia"/>
              </a:rPr>
              <a:t>18.</a:t>
            </a:r>
            <a:r>
              <a:rPr sz="1100" b="1" spc="-2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Wajar</a:t>
            </a:r>
            <a:r>
              <a:rPr sz="1100" b="1" spc="-5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12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spc="5" dirty="0">
                <a:latin typeface="Georgia"/>
                <a:cs typeface="Georgia"/>
              </a:rPr>
              <a:t>Th</a:t>
            </a:r>
            <a:endParaRPr sz="1100">
              <a:latin typeface="Georgia"/>
              <a:cs typeface="Georgia"/>
            </a:endParaRPr>
          </a:p>
          <a:p>
            <a:pPr marL="91440">
              <a:lnSpc>
                <a:spcPts val="2390"/>
              </a:lnSpc>
            </a:pPr>
            <a:r>
              <a:rPr sz="1100" b="1" dirty="0">
                <a:latin typeface="Georgia"/>
                <a:cs typeface="Georgia"/>
              </a:rPr>
              <a:t>19.</a:t>
            </a:r>
            <a:r>
              <a:rPr sz="1100" b="1" spc="165" dirty="0">
                <a:latin typeface="Georgia"/>
                <a:cs typeface="Georgia"/>
              </a:rPr>
              <a:t> </a:t>
            </a:r>
            <a:r>
              <a:rPr sz="2000" b="1" dirty="0">
                <a:solidFill>
                  <a:srgbClr val="FF0000"/>
                </a:solidFill>
                <a:latin typeface="Georgia"/>
                <a:cs typeface="Georgia"/>
              </a:rPr>
              <a:t>SRA</a:t>
            </a:r>
            <a:endParaRPr sz="2000">
              <a:latin typeface="Georgia"/>
              <a:cs typeface="Georgia"/>
            </a:endParaRPr>
          </a:p>
          <a:p>
            <a:pPr marL="91440">
              <a:lnSpc>
                <a:spcPct val="100000"/>
              </a:lnSpc>
              <a:spcBef>
                <a:spcPts val="20"/>
              </a:spcBef>
            </a:pPr>
            <a:r>
              <a:rPr sz="1100" b="1" spc="-5" dirty="0">
                <a:latin typeface="Georgia"/>
                <a:cs typeface="Georgia"/>
              </a:rPr>
              <a:t>20.</a:t>
            </a:r>
            <a:r>
              <a:rPr sz="1100" b="1" spc="-40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PKA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05023" y="2452242"/>
            <a:ext cx="908050" cy="3067685"/>
          </a:xfrm>
          <a:custGeom>
            <a:avLst/>
            <a:gdLst/>
            <a:ahLst/>
            <a:cxnLst/>
            <a:rect l="l" t="t" r="r" b="b"/>
            <a:pathLst>
              <a:path w="908050" h="3067685">
                <a:moveTo>
                  <a:pt x="770382" y="605028"/>
                </a:moveTo>
                <a:lnTo>
                  <a:pt x="471830" y="84531"/>
                </a:lnTo>
                <a:lnTo>
                  <a:pt x="525399" y="115316"/>
                </a:lnTo>
                <a:lnTo>
                  <a:pt x="532587" y="117716"/>
                </a:lnTo>
                <a:lnTo>
                  <a:pt x="539889" y="117208"/>
                </a:lnTo>
                <a:lnTo>
                  <a:pt x="546442" y="114020"/>
                </a:lnTo>
                <a:lnTo>
                  <a:pt x="551434" y="108331"/>
                </a:lnTo>
                <a:lnTo>
                  <a:pt x="553821" y="101142"/>
                </a:lnTo>
                <a:lnTo>
                  <a:pt x="553313" y="93840"/>
                </a:lnTo>
                <a:lnTo>
                  <a:pt x="550125" y="87287"/>
                </a:lnTo>
                <a:lnTo>
                  <a:pt x="544449" y="82296"/>
                </a:lnTo>
                <a:lnTo>
                  <a:pt x="442048" y="23368"/>
                </a:lnTo>
                <a:lnTo>
                  <a:pt x="401447" y="0"/>
                </a:lnTo>
                <a:lnTo>
                  <a:pt x="400177" y="164973"/>
                </a:lnTo>
                <a:lnTo>
                  <a:pt x="419100" y="184277"/>
                </a:lnTo>
                <a:lnTo>
                  <a:pt x="426542" y="182791"/>
                </a:lnTo>
                <a:lnTo>
                  <a:pt x="432638" y="178727"/>
                </a:lnTo>
                <a:lnTo>
                  <a:pt x="436753" y="172707"/>
                </a:lnTo>
                <a:lnTo>
                  <a:pt x="438277" y="165354"/>
                </a:lnTo>
                <a:lnTo>
                  <a:pt x="438746" y="103352"/>
                </a:lnTo>
                <a:lnTo>
                  <a:pt x="737362" y="623951"/>
                </a:lnTo>
                <a:lnTo>
                  <a:pt x="770382" y="605028"/>
                </a:lnTo>
                <a:close/>
              </a:path>
              <a:path w="908050" h="3067685">
                <a:moveTo>
                  <a:pt x="907669" y="3029966"/>
                </a:moveTo>
                <a:lnTo>
                  <a:pt x="109855" y="2892793"/>
                </a:lnTo>
                <a:lnTo>
                  <a:pt x="141744" y="2880868"/>
                </a:lnTo>
                <a:lnTo>
                  <a:pt x="167881" y="2871089"/>
                </a:lnTo>
                <a:lnTo>
                  <a:pt x="174332" y="2867101"/>
                </a:lnTo>
                <a:lnTo>
                  <a:pt x="178574" y="2861170"/>
                </a:lnTo>
                <a:lnTo>
                  <a:pt x="180263" y="2854071"/>
                </a:lnTo>
                <a:lnTo>
                  <a:pt x="179057" y="2846578"/>
                </a:lnTo>
                <a:lnTo>
                  <a:pt x="175069" y="2840139"/>
                </a:lnTo>
                <a:lnTo>
                  <a:pt x="169138" y="2835897"/>
                </a:lnTo>
                <a:lnTo>
                  <a:pt x="162039" y="2834208"/>
                </a:lnTo>
                <a:lnTo>
                  <a:pt x="154559" y="2835402"/>
                </a:lnTo>
                <a:lnTo>
                  <a:pt x="0" y="2893187"/>
                </a:lnTo>
                <a:lnTo>
                  <a:pt x="126365" y="2999232"/>
                </a:lnTo>
                <a:lnTo>
                  <a:pt x="133032" y="3002851"/>
                </a:lnTo>
                <a:lnTo>
                  <a:pt x="140296" y="3003613"/>
                </a:lnTo>
                <a:lnTo>
                  <a:pt x="147320" y="3001632"/>
                </a:lnTo>
                <a:lnTo>
                  <a:pt x="103555" y="2930296"/>
                </a:lnTo>
                <a:lnTo>
                  <a:pt x="901319" y="3067558"/>
                </a:lnTo>
                <a:lnTo>
                  <a:pt x="907669" y="302996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628139" y="797559"/>
            <a:ext cx="1831339" cy="1785620"/>
          </a:xfrm>
          <a:prstGeom prst="rect">
            <a:avLst/>
          </a:prstGeom>
          <a:solidFill>
            <a:srgbClr val="F0E8F8"/>
          </a:solidFill>
          <a:ln w="952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435609" indent="-343535">
              <a:lnSpc>
                <a:spcPct val="100000"/>
              </a:lnSpc>
              <a:spcBef>
                <a:spcPts val="330"/>
              </a:spcBef>
              <a:buAutoNum type="arabicPeriod" startAt="21"/>
              <a:tabLst>
                <a:tab pos="434975" algn="l"/>
                <a:tab pos="435609" algn="l"/>
              </a:tabLst>
            </a:pPr>
            <a:r>
              <a:rPr sz="1100" b="1" dirty="0">
                <a:latin typeface="Georgia"/>
                <a:cs typeface="Georgia"/>
              </a:rPr>
              <a:t>Korban</a:t>
            </a:r>
            <a:endParaRPr sz="1100">
              <a:latin typeface="Georgia"/>
              <a:cs typeface="Georgia"/>
            </a:endParaRPr>
          </a:p>
          <a:p>
            <a:pPr marL="435609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Kekerasan</a:t>
            </a:r>
            <a:r>
              <a:rPr sz="1100" b="1" spc="-5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&amp;</a:t>
            </a:r>
            <a:endParaRPr sz="1100">
              <a:latin typeface="Georgia"/>
              <a:cs typeface="Georgia"/>
            </a:endParaRPr>
          </a:p>
          <a:p>
            <a:pPr marL="435609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Eksploitasi</a:t>
            </a:r>
            <a:endParaRPr sz="1100">
              <a:latin typeface="Georgia"/>
              <a:cs typeface="Georgia"/>
            </a:endParaRPr>
          </a:p>
          <a:p>
            <a:pPr marL="435609" indent="-343535">
              <a:lnSpc>
                <a:spcPct val="100000"/>
              </a:lnSpc>
              <a:spcBef>
                <a:spcPts val="5"/>
              </a:spcBef>
              <a:buAutoNum type="arabicPeriod" startAt="22"/>
              <a:tabLst>
                <a:tab pos="435609" algn="l"/>
              </a:tabLst>
            </a:pPr>
            <a:r>
              <a:rPr sz="1100" b="1" dirty="0">
                <a:latin typeface="Georgia"/>
                <a:cs typeface="Georgia"/>
              </a:rPr>
              <a:t>Korban</a:t>
            </a:r>
            <a:endParaRPr sz="1100">
              <a:latin typeface="Georgia"/>
              <a:cs typeface="Georgia"/>
            </a:endParaRPr>
          </a:p>
          <a:p>
            <a:pPr marL="435609" marR="279400">
              <a:lnSpc>
                <a:spcPct val="100000"/>
              </a:lnSpc>
            </a:pPr>
            <a:r>
              <a:rPr sz="1100" b="1" dirty="0">
                <a:latin typeface="Georgia"/>
                <a:cs typeface="Georgia"/>
              </a:rPr>
              <a:t>Pornografi &amp; </a:t>
            </a:r>
            <a:r>
              <a:rPr sz="1100" b="1" spc="5" dirty="0">
                <a:latin typeface="Georgia"/>
                <a:cs typeface="Georgia"/>
              </a:rPr>
              <a:t> S</a:t>
            </a:r>
            <a:r>
              <a:rPr sz="1100" b="1" spc="-10" dirty="0">
                <a:latin typeface="Georgia"/>
                <a:cs typeface="Georgia"/>
              </a:rPr>
              <a:t>i</a:t>
            </a:r>
            <a:r>
              <a:rPr sz="1100" b="1" spc="-5" dirty="0">
                <a:latin typeface="Georgia"/>
                <a:cs typeface="Georgia"/>
              </a:rPr>
              <a:t>tuas</a:t>
            </a:r>
            <a:r>
              <a:rPr sz="1100" b="1" dirty="0">
                <a:latin typeface="Georgia"/>
                <a:cs typeface="Georgia"/>
              </a:rPr>
              <a:t>i</a:t>
            </a:r>
            <a:r>
              <a:rPr sz="1100" b="1" spc="-15" dirty="0">
                <a:latin typeface="Georgia"/>
                <a:cs typeface="Georgia"/>
              </a:rPr>
              <a:t> </a:t>
            </a:r>
            <a:r>
              <a:rPr sz="1100" b="1" dirty="0">
                <a:latin typeface="Georgia"/>
                <a:cs typeface="Georgia"/>
              </a:rPr>
              <a:t>D</a:t>
            </a:r>
            <a:r>
              <a:rPr sz="1100" b="1" spc="5" dirty="0">
                <a:latin typeface="Georgia"/>
                <a:cs typeface="Georgia"/>
              </a:rPr>
              <a:t>ar</a:t>
            </a:r>
            <a:r>
              <a:rPr sz="1100" b="1" spc="-5" dirty="0">
                <a:latin typeface="Georgia"/>
                <a:cs typeface="Georgia"/>
              </a:rPr>
              <a:t>u</a:t>
            </a:r>
            <a:r>
              <a:rPr sz="1100" b="1" spc="5" dirty="0">
                <a:latin typeface="Georgia"/>
                <a:cs typeface="Georgia"/>
              </a:rPr>
              <a:t>r</a:t>
            </a:r>
            <a:r>
              <a:rPr sz="1100" b="1" dirty="0">
                <a:latin typeface="Georgia"/>
                <a:cs typeface="Georgia"/>
              </a:rPr>
              <a:t>at</a:t>
            </a:r>
            <a:endParaRPr sz="1100">
              <a:latin typeface="Georgia"/>
              <a:cs typeface="Georgia"/>
            </a:endParaRPr>
          </a:p>
          <a:p>
            <a:pPr marL="435609" indent="-343535">
              <a:lnSpc>
                <a:spcPct val="100000"/>
              </a:lnSpc>
              <a:buAutoNum type="arabicPeriod" startAt="23"/>
              <a:tabLst>
                <a:tab pos="435609" algn="l"/>
              </a:tabLst>
            </a:pPr>
            <a:r>
              <a:rPr sz="1100" b="1" spc="-5" dirty="0">
                <a:latin typeface="Georgia"/>
                <a:cs typeface="Georgia"/>
              </a:rPr>
              <a:t>Penyandang</a:t>
            </a:r>
            <a:endParaRPr sz="1100">
              <a:latin typeface="Georgia"/>
              <a:cs typeface="Georgia"/>
            </a:endParaRPr>
          </a:p>
          <a:p>
            <a:pPr marL="435609">
              <a:lnSpc>
                <a:spcPct val="100000"/>
              </a:lnSpc>
            </a:pPr>
            <a:r>
              <a:rPr sz="1100" b="1" spc="-5" dirty="0">
                <a:latin typeface="Georgia"/>
                <a:cs typeface="Georgia"/>
              </a:rPr>
              <a:t>Disabilitas</a:t>
            </a:r>
            <a:endParaRPr sz="1100">
              <a:latin typeface="Georgia"/>
              <a:cs typeface="Georgia"/>
            </a:endParaRPr>
          </a:p>
          <a:p>
            <a:pPr marL="435609" marR="168910" indent="-343535">
              <a:lnSpc>
                <a:spcPct val="100000"/>
              </a:lnSpc>
              <a:buAutoNum type="arabicPeriod" startAt="24"/>
              <a:tabLst>
                <a:tab pos="435609" algn="l"/>
              </a:tabLst>
            </a:pPr>
            <a:r>
              <a:rPr sz="1100" b="1" dirty="0">
                <a:latin typeface="Georgia"/>
                <a:cs typeface="Georgia"/>
              </a:rPr>
              <a:t>ABH,</a:t>
            </a:r>
            <a:r>
              <a:rPr sz="1100" b="1" spc="-6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Terorisme, </a:t>
            </a:r>
            <a:r>
              <a:rPr sz="1100" b="1" spc="-265" dirty="0">
                <a:latin typeface="Georgia"/>
                <a:cs typeface="Georgia"/>
              </a:rPr>
              <a:t> </a:t>
            </a:r>
            <a:r>
              <a:rPr sz="1100" b="1" spc="-5" dirty="0">
                <a:latin typeface="Georgia"/>
                <a:cs typeface="Georgia"/>
              </a:rPr>
              <a:t>Stigma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524000" y="162560"/>
            <a:ext cx="9144000" cy="4445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4925" rIns="0" bIns="0" rtlCol="0">
            <a:spAutoFit/>
          </a:bodyPr>
          <a:lstStyle/>
          <a:p>
            <a:pPr marL="951230">
              <a:lnSpc>
                <a:spcPct val="100000"/>
              </a:lnSpc>
              <a:spcBef>
                <a:spcPts val="275"/>
              </a:spcBef>
            </a:pP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FUNGSI</a:t>
            </a:r>
            <a:r>
              <a:rPr sz="2300" spc="-2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dirty="0">
                <a:solidFill>
                  <a:srgbClr val="000000"/>
                </a:solidFill>
                <a:latin typeface="Georgia"/>
                <a:cs typeface="Georgia"/>
              </a:rPr>
              <a:t>SRA</a:t>
            </a:r>
            <a:r>
              <a:rPr sz="2300" spc="-1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dirty="0">
                <a:solidFill>
                  <a:srgbClr val="000000"/>
                </a:solidFill>
                <a:latin typeface="Georgia"/>
                <a:cs typeface="Georgia"/>
              </a:rPr>
              <a:t>DALAM</a:t>
            </a: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 PEMENUHAN</a:t>
            </a:r>
            <a:r>
              <a:rPr sz="2300" spc="-4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HAK</a:t>
            </a:r>
            <a:r>
              <a:rPr sz="230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300" spc="-5" dirty="0">
                <a:solidFill>
                  <a:srgbClr val="000000"/>
                </a:solidFill>
                <a:latin typeface="Georgia"/>
                <a:cs typeface="Georgia"/>
              </a:rPr>
              <a:t>ANAK</a:t>
            </a:r>
            <a:endParaRPr sz="23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00600" y="2085339"/>
            <a:ext cx="1120140" cy="368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048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240"/>
              </a:spcBef>
            </a:pPr>
            <a:r>
              <a:rPr sz="1800" b="1" spc="-15" dirty="0">
                <a:latin typeface="Calibri"/>
                <a:cs typeface="Calibri"/>
              </a:rPr>
              <a:t>Kluster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98840" y="3657600"/>
            <a:ext cx="1122680" cy="368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250"/>
              </a:spcBef>
            </a:pPr>
            <a:r>
              <a:rPr sz="1800" b="1" spc="-15" dirty="0">
                <a:latin typeface="Calibri"/>
                <a:cs typeface="Calibri"/>
              </a:rPr>
              <a:t>Kluster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95540" y="5847079"/>
            <a:ext cx="1115695" cy="370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302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260"/>
              </a:spcBef>
            </a:pPr>
            <a:r>
              <a:rPr sz="1800" b="1" spc="-10" dirty="0">
                <a:latin typeface="Calibri"/>
                <a:cs typeface="Calibri"/>
              </a:rPr>
              <a:t>Kluster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III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44520" y="5720079"/>
            <a:ext cx="1117600" cy="370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36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265"/>
              </a:spcBef>
            </a:pPr>
            <a:r>
              <a:rPr sz="1800" b="1" spc="-10" dirty="0">
                <a:latin typeface="Calibri"/>
                <a:cs typeface="Calibri"/>
              </a:rPr>
              <a:t>Kluster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68600" y="3843020"/>
            <a:ext cx="1120140" cy="368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0480" rIns="0" bIns="0" rtlCol="0">
            <a:spAutoFit/>
          </a:bodyPr>
          <a:lstStyle/>
          <a:p>
            <a:pPr marL="133350">
              <a:lnSpc>
                <a:spcPct val="100000"/>
              </a:lnSpc>
              <a:spcBef>
                <a:spcPts val="240"/>
              </a:spcBef>
            </a:pPr>
            <a:r>
              <a:rPr sz="1800" b="1" spc="-15" dirty="0">
                <a:latin typeface="Calibri"/>
                <a:cs typeface="Calibri"/>
              </a:rPr>
              <a:t>Kluster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099418" y="6427152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39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5667" y="2130742"/>
            <a:ext cx="6791959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spc="-60" dirty="0">
                <a:solidFill>
                  <a:srgbClr val="000000"/>
                </a:solidFill>
                <a:latin typeface="Calibri"/>
                <a:cs typeface="Calibri"/>
              </a:rPr>
              <a:t>STANDARDISASI </a:t>
            </a:r>
            <a:r>
              <a:rPr sz="60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6000" spc="-120" dirty="0">
                <a:solidFill>
                  <a:srgbClr val="000000"/>
                </a:solidFill>
                <a:latin typeface="Calibri"/>
                <a:cs typeface="Calibri"/>
              </a:rPr>
              <a:t>SATUAN</a:t>
            </a:r>
            <a:r>
              <a:rPr sz="6000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6000" spc="-5" dirty="0">
                <a:solidFill>
                  <a:srgbClr val="000000"/>
                </a:solidFill>
                <a:latin typeface="Calibri"/>
                <a:cs typeface="Calibri"/>
              </a:rPr>
              <a:t>PENDIDIKAN </a:t>
            </a:r>
            <a:r>
              <a:rPr sz="6000" spc="-1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6000" dirty="0">
                <a:solidFill>
                  <a:srgbClr val="000000"/>
                </a:solidFill>
                <a:latin typeface="Calibri"/>
                <a:cs typeface="Calibri"/>
              </a:rPr>
              <a:t>RAMAH</a:t>
            </a:r>
            <a:r>
              <a:rPr sz="60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6000" spc="5" dirty="0">
                <a:solidFill>
                  <a:srgbClr val="000000"/>
                </a:solidFill>
                <a:latin typeface="Calibri"/>
                <a:cs typeface="Calibri"/>
              </a:rPr>
              <a:t>ANAK</a:t>
            </a:r>
            <a:r>
              <a:rPr sz="60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6000" spc="-5" dirty="0">
                <a:solidFill>
                  <a:srgbClr val="000000"/>
                </a:solidFill>
                <a:latin typeface="Calibri"/>
                <a:cs typeface="Calibri"/>
              </a:rPr>
              <a:t>(SRA)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08613" y="2146300"/>
            <a:ext cx="2340989" cy="233259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12840"/>
            <a:ext cx="12192000" cy="645160"/>
          </a:xfrm>
          <a:custGeom>
            <a:avLst/>
            <a:gdLst/>
            <a:ahLst/>
            <a:cxnLst/>
            <a:rect l="l" t="t" r="r" b="b"/>
            <a:pathLst>
              <a:path w="12192000" h="645159">
                <a:moveTo>
                  <a:pt x="12192000" y="0"/>
                </a:moveTo>
                <a:lnTo>
                  <a:pt x="0" y="0"/>
                </a:lnTo>
                <a:lnTo>
                  <a:pt x="0" y="645160"/>
                </a:lnTo>
                <a:lnTo>
                  <a:pt x="12192000" y="64516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94739" y="1607819"/>
            <a:ext cx="2759075" cy="2073275"/>
            <a:chOff x="1094739" y="1607819"/>
            <a:chExt cx="2759075" cy="2073275"/>
          </a:xfrm>
        </p:grpSpPr>
        <p:sp>
          <p:nvSpPr>
            <p:cNvPr id="4" name="object 4"/>
            <p:cNvSpPr/>
            <p:nvPr/>
          </p:nvSpPr>
          <p:spPr>
            <a:xfrm>
              <a:off x="1094739" y="1607819"/>
              <a:ext cx="2661920" cy="1968500"/>
            </a:xfrm>
            <a:custGeom>
              <a:avLst/>
              <a:gdLst/>
              <a:ahLst/>
              <a:cxnLst/>
              <a:rect l="l" t="t" r="r" b="b"/>
              <a:pathLst>
                <a:path w="2661920" h="1968500">
                  <a:moveTo>
                    <a:pt x="2661920" y="0"/>
                  </a:moveTo>
                  <a:lnTo>
                    <a:pt x="0" y="0"/>
                  </a:lnTo>
                  <a:lnTo>
                    <a:pt x="0" y="283337"/>
                  </a:lnTo>
                  <a:lnTo>
                    <a:pt x="179959" y="220471"/>
                  </a:lnTo>
                  <a:lnTo>
                    <a:pt x="211835" y="220471"/>
                  </a:lnTo>
                  <a:lnTo>
                    <a:pt x="211835" y="1731390"/>
                  </a:lnTo>
                  <a:lnTo>
                    <a:pt x="0" y="1731390"/>
                  </a:lnTo>
                  <a:lnTo>
                    <a:pt x="0" y="1968500"/>
                  </a:lnTo>
                  <a:lnTo>
                    <a:pt x="2661920" y="1968500"/>
                  </a:lnTo>
                  <a:lnTo>
                    <a:pt x="266192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3699" y="1650999"/>
              <a:ext cx="2189733" cy="9019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3699" y="2138679"/>
              <a:ext cx="1839214" cy="9019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3699" y="2778759"/>
              <a:ext cx="1204214" cy="90195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904619" y="1746567"/>
            <a:ext cx="1678305" cy="164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5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ebija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tentang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SRA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11420" y="1607819"/>
            <a:ext cx="2781935" cy="1968500"/>
            <a:chOff x="5011420" y="1607819"/>
            <a:chExt cx="2781935" cy="1968500"/>
          </a:xfrm>
        </p:grpSpPr>
        <p:sp>
          <p:nvSpPr>
            <p:cNvPr id="10" name="object 10"/>
            <p:cNvSpPr/>
            <p:nvPr/>
          </p:nvSpPr>
          <p:spPr>
            <a:xfrm>
              <a:off x="5011420" y="1607819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79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45084" y="198627"/>
                  </a:lnTo>
                  <a:lnTo>
                    <a:pt x="104526" y="200396"/>
                  </a:lnTo>
                  <a:lnTo>
                    <a:pt x="160454" y="205700"/>
                  </a:lnTo>
                  <a:lnTo>
                    <a:pt x="212867" y="214540"/>
                  </a:lnTo>
                  <a:lnTo>
                    <a:pt x="261762" y="226917"/>
                  </a:lnTo>
                  <a:lnTo>
                    <a:pt x="307140" y="242829"/>
                  </a:lnTo>
                  <a:lnTo>
                    <a:pt x="348997" y="262278"/>
                  </a:lnTo>
                  <a:lnTo>
                    <a:pt x="387334" y="285263"/>
                  </a:lnTo>
                  <a:lnTo>
                    <a:pt x="422147" y="311784"/>
                  </a:lnTo>
                  <a:lnTo>
                    <a:pt x="457223" y="346122"/>
                  </a:lnTo>
                  <a:lnTo>
                    <a:pt x="486902" y="384476"/>
                  </a:lnTo>
                  <a:lnTo>
                    <a:pt x="511185" y="426851"/>
                  </a:lnTo>
                  <a:lnTo>
                    <a:pt x="530072" y="473251"/>
                  </a:lnTo>
                  <a:lnTo>
                    <a:pt x="543562" y="523682"/>
                  </a:lnTo>
                  <a:lnTo>
                    <a:pt x="551656" y="578147"/>
                  </a:lnTo>
                  <a:lnTo>
                    <a:pt x="554354" y="636651"/>
                  </a:lnTo>
                  <a:lnTo>
                    <a:pt x="552283" y="680942"/>
                  </a:lnTo>
                  <a:lnTo>
                    <a:pt x="546068" y="724662"/>
                  </a:lnTo>
                  <a:lnTo>
                    <a:pt x="535709" y="767810"/>
                  </a:lnTo>
                  <a:lnTo>
                    <a:pt x="521207" y="810387"/>
                  </a:lnTo>
                  <a:lnTo>
                    <a:pt x="502324" y="853201"/>
                  </a:lnTo>
                  <a:lnTo>
                    <a:pt x="478821" y="897064"/>
                  </a:lnTo>
                  <a:lnTo>
                    <a:pt x="450699" y="941974"/>
                  </a:lnTo>
                  <a:lnTo>
                    <a:pt x="417956" y="987932"/>
                  </a:lnTo>
                  <a:lnTo>
                    <a:pt x="371008" y="1046103"/>
                  </a:lnTo>
                  <a:lnTo>
                    <a:pt x="342285" y="1079049"/>
                  </a:lnTo>
                  <a:lnTo>
                    <a:pt x="310064" y="1114564"/>
                  </a:lnTo>
                  <a:lnTo>
                    <a:pt x="274343" y="1152642"/>
                  </a:lnTo>
                  <a:lnTo>
                    <a:pt x="235123" y="1193279"/>
                  </a:lnTo>
                  <a:lnTo>
                    <a:pt x="192404" y="1236471"/>
                  </a:lnTo>
                  <a:lnTo>
                    <a:pt x="0" y="1458594"/>
                  </a:lnTo>
                  <a:lnTo>
                    <a:pt x="0" y="1461642"/>
                  </a:lnTo>
                  <a:lnTo>
                    <a:pt x="591819" y="1461642"/>
                  </a:lnTo>
                  <a:lnTo>
                    <a:pt x="591819" y="1731390"/>
                  </a:lnTo>
                  <a:lnTo>
                    <a:pt x="0" y="1731390"/>
                  </a:lnTo>
                  <a:lnTo>
                    <a:pt x="0" y="1968500"/>
                  </a:lnTo>
                  <a:lnTo>
                    <a:pt x="2684779" y="1968500"/>
                  </a:lnTo>
                  <a:lnTo>
                    <a:pt x="268477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07380" y="1760219"/>
              <a:ext cx="1496314" cy="6784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3240" y="1760219"/>
              <a:ext cx="879094" cy="6784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88380" y="2125979"/>
              <a:ext cx="1282953" cy="6784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6740" y="2491739"/>
              <a:ext cx="2126234" cy="6784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2940" y="2857500"/>
              <a:ext cx="1354073" cy="67843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64020" y="2857500"/>
              <a:ext cx="950214" cy="67843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846190" y="1827847"/>
            <a:ext cx="175006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Pendidik</a:t>
            </a:r>
            <a:r>
              <a:rPr sz="2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Tenaga </a:t>
            </a:r>
            <a:r>
              <a:rPr sz="2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nd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ik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Terlatih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KHA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25559" y="1607819"/>
            <a:ext cx="2860675" cy="1968500"/>
            <a:chOff x="8925559" y="1607819"/>
            <a:chExt cx="2860675" cy="1968500"/>
          </a:xfrm>
        </p:grpSpPr>
        <p:sp>
          <p:nvSpPr>
            <p:cNvPr id="19" name="object 19"/>
            <p:cNvSpPr/>
            <p:nvPr/>
          </p:nvSpPr>
          <p:spPr>
            <a:xfrm>
              <a:off x="8925559" y="1607819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80" y="0"/>
                  </a:moveTo>
                  <a:lnTo>
                    <a:pt x="0" y="0"/>
                  </a:lnTo>
                  <a:lnTo>
                    <a:pt x="0" y="202945"/>
                  </a:lnTo>
                  <a:lnTo>
                    <a:pt x="47751" y="205866"/>
                  </a:lnTo>
                  <a:lnTo>
                    <a:pt x="102330" y="214895"/>
                  </a:lnTo>
                  <a:lnTo>
                    <a:pt x="153543" y="227504"/>
                  </a:lnTo>
                  <a:lnTo>
                    <a:pt x="201390" y="243697"/>
                  </a:lnTo>
                  <a:lnTo>
                    <a:pt x="245872" y="263477"/>
                  </a:lnTo>
                  <a:lnTo>
                    <a:pt x="286988" y="286850"/>
                  </a:lnTo>
                  <a:lnTo>
                    <a:pt x="324739" y="313816"/>
                  </a:lnTo>
                  <a:lnTo>
                    <a:pt x="362994" y="348503"/>
                  </a:lnTo>
                  <a:lnTo>
                    <a:pt x="395359" y="386704"/>
                  </a:lnTo>
                  <a:lnTo>
                    <a:pt x="421834" y="428420"/>
                  </a:lnTo>
                  <a:lnTo>
                    <a:pt x="442421" y="473650"/>
                  </a:lnTo>
                  <a:lnTo>
                    <a:pt x="457124" y="522395"/>
                  </a:lnTo>
                  <a:lnTo>
                    <a:pt x="465944" y="574654"/>
                  </a:lnTo>
                  <a:lnTo>
                    <a:pt x="468884" y="630427"/>
                  </a:lnTo>
                  <a:lnTo>
                    <a:pt x="465165" y="678507"/>
                  </a:lnTo>
                  <a:lnTo>
                    <a:pt x="453993" y="725217"/>
                  </a:lnTo>
                  <a:lnTo>
                    <a:pt x="435344" y="770570"/>
                  </a:lnTo>
                  <a:lnTo>
                    <a:pt x="409194" y="814577"/>
                  </a:lnTo>
                  <a:lnTo>
                    <a:pt x="383164" y="847938"/>
                  </a:lnTo>
                  <a:lnTo>
                    <a:pt x="352775" y="878677"/>
                  </a:lnTo>
                  <a:lnTo>
                    <a:pt x="318028" y="906795"/>
                  </a:lnTo>
                  <a:lnTo>
                    <a:pt x="278922" y="932291"/>
                  </a:lnTo>
                  <a:lnTo>
                    <a:pt x="235458" y="955166"/>
                  </a:lnTo>
                  <a:lnTo>
                    <a:pt x="281542" y="974416"/>
                  </a:lnTo>
                  <a:lnTo>
                    <a:pt x="323476" y="997268"/>
                  </a:lnTo>
                  <a:lnTo>
                    <a:pt x="361252" y="1023728"/>
                  </a:lnTo>
                  <a:lnTo>
                    <a:pt x="394864" y="1053804"/>
                  </a:lnTo>
                  <a:lnTo>
                    <a:pt x="424307" y="1087501"/>
                  </a:lnTo>
                  <a:lnTo>
                    <a:pt x="448933" y="1124686"/>
                  </a:lnTo>
                  <a:lnTo>
                    <a:pt x="468098" y="1165224"/>
                  </a:lnTo>
                  <a:lnTo>
                    <a:pt x="481795" y="1209116"/>
                  </a:lnTo>
                  <a:lnTo>
                    <a:pt x="490017" y="1256360"/>
                  </a:lnTo>
                  <a:lnTo>
                    <a:pt x="492760" y="1306956"/>
                  </a:lnTo>
                  <a:lnTo>
                    <a:pt x="490330" y="1356309"/>
                  </a:lnTo>
                  <a:lnTo>
                    <a:pt x="483042" y="1403117"/>
                  </a:lnTo>
                  <a:lnTo>
                    <a:pt x="470893" y="1447387"/>
                  </a:lnTo>
                  <a:lnTo>
                    <a:pt x="453882" y="1489122"/>
                  </a:lnTo>
                  <a:lnTo>
                    <a:pt x="432007" y="1528327"/>
                  </a:lnTo>
                  <a:lnTo>
                    <a:pt x="405266" y="1565007"/>
                  </a:lnTo>
                  <a:lnTo>
                    <a:pt x="373660" y="1599165"/>
                  </a:lnTo>
                  <a:lnTo>
                    <a:pt x="337185" y="1630806"/>
                  </a:lnTo>
                  <a:lnTo>
                    <a:pt x="296744" y="1659264"/>
                  </a:lnTo>
                  <a:lnTo>
                    <a:pt x="253270" y="1683930"/>
                  </a:lnTo>
                  <a:lnTo>
                    <a:pt x="206755" y="1704800"/>
                  </a:lnTo>
                  <a:lnTo>
                    <a:pt x="157193" y="1721870"/>
                  </a:lnTo>
                  <a:lnTo>
                    <a:pt x="104575" y="1735138"/>
                  </a:lnTo>
                  <a:lnTo>
                    <a:pt x="48895" y="1744599"/>
                  </a:lnTo>
                  <a:lnTo>
                    <a:pt x="0" y="1747646"/>
                  </a:lnTo>
                  <a:lnTo>
                    <a:pt x="0" y="1968500"/>
                  </a:lnTo>
                  <a:lnTo>
                    <a:pt x="2684780" y="1968500"/>
                  </a:lnTo>
                  <a:lnTo>
                    <a:pt x="268478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79659" y="1889759"/>
              <a:ext cx="1412494" cy="73685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83419" y="2286000"/>
              <a:ext cx="1397253" cy="73685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19739" y="2286000"/>
              <a:ext cx="1166113" cy="73685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60559" y="2682239"/>
              <a:ext cx="1473453" cy="73685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94339" y="2682239"/>
              <a:ext cx="1138174" cy="736853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757409" y="1965007"/>
            <a:ext cx="175958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Proses </a:t>
            </a:r>
            <a:r>
              <a:rPr sz="2600" b="1" spc="-5" dirty="0">
                <a:solidFill>
                  <a:srgbClr val="FFFFFF"/>
                </a:solidFill>
                <a:latin typeface="Calibri"/>
                <a:cs typeface="Calibri"/>
              </a:rPr>
              <a:t> Belajar </a:t>
            </a:r>
            <a:r>
              <a:rPr sz="2600" b="1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600" b="1" spc="-5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alibri"/>
                <a:cs typeface="Calibri"/>
              </a:rPr>
              <a:t>Ramah</a:t>
            </a:r>
            <a:r>
              <a:rPr sz="2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alibri"/>
                <a:cs typeface="Calibri"/>
              </a:rPr>
              <a:t>Anak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148080" y="4409440"/>
            <a:ext cx="2825115" cy="2092960"/>
            <a:chOff x="1148080" y="4409440"/>
            <a:chExt cx="2825115" cy="2092960"/>
          </a:xfrm>
        </p:grpSpPr>
        <p:sp>
          <p:nvSpPr>
            <p:cNvPr id="27" name="object 27"/>
            <p:cNvSpPr/>
            <p:nvPr/>
          </p:nvSpPr>
          <p:spPr>
            <a:xfrm>
              <a:off x="1148080" y="4533900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80" y="0"/>
                  </a:moveTo>
                  <a:lnTo>
                    <a:pt x="0" y="0"/>
                  </a:lnTo>
                  <a:lnTo>
                    <a:pt x="0" y="220980"/>
                  </a:lnTo>
                  <a:lnTo>
                    <a:pt x="196215" y="220980"/>
                  </a:lnTo>
                  <a:lnTo>
                    <a:pt x="196215" y="1140460"/>
                  </a:lnTo>
                  <a:lnTo>
                    <a:pt x="349758" y="1140460"/>
                  </a:lnTo>
                  <a:lnTo>
                    <a:pt x="349758" y="1410970"/>
                  </a:lnTo>
                  <a:lnTo>
                    <a:pt x="196215" y="1410970"/>
                  </a:lnTo>
                  <a:lnTo>
                    <a:pt x="196215" y="1731010"/>
                  </a:lnTo>
                  <a:lnTo>
                    <a:pt x="0" y="1731010"/>
                  </a:lnTo>
                  <a:lnTo>
                    <a:pt x="0" y="1968500"/>
                  </a:lnTo>
                  <a:lnTo>
                    <a:pt x="2684780" y="1968500"/>
                  </a:lnTo>
                  <a:lnTo>
                    <a:pt x="2684780" y="1731010"/>
                  </a:lnTo>
                  <a:lnTo>
                    <a:pt x="2684780" y="1410970"/>
                  </a:lnTo>
                  <a:lnTo>
                    <a:pt x="2684780" y="1140460"/>
                  </a:lnTo>
                  <a:lnTo>
                    <a:pt x="2684780" y="220980"/>
                  </a:lnTo>
                  <a:lnTo>
                    <a:pt x="268478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29460" y="4409440"/>
              <a:ext cx="1684274" cy="90195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67840" y="4897120"/>
              <a:ext cx="2204974" cy="901953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344294" y="4754879"/>
            <a:ext cx="2488565" cy="919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7845" algn="ctr">
              <a:lnSpc>
                <a:spcPts val="1980"/>
              </a:lnSpc>
            </a:pP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Sarana</a:t>
            </a:r>
            <a:endParaRPr sz="3200">
              <a:latin typeface="Calibri"/>
              <a:cs typeface="Calibri"/>
            </a:endParaRPr>
          </a:p>
          <a:p>
            <a:pPr marL="535305" algn="ctr">
              <a:lnSpc>
                <a:spcPct val="100000"/>
              </a:lnSpc>
            </a:pP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Prasarana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14220" y="5384800"/>
            <a:ext cx="1803654" cy="90195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497838" y="5674359"/>
            <a:ext cx="2335530" cy="27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9620">
              <a:lnSpc>
                <a:spcPts val="2130"/>
              </a:lnSpc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Ramah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171700" y="5872482"/>
            <a:ext cx="1397253" cy="90195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148080" y="6264909"/>
            <a:ext cx="2684780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250" algn="ctr">
              <a:lnSpc>
                <a:spcPts val="1614"/>
              </a:lnSpc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Anak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064759" y="4533900"/>
            <a:ext cx="2840355" cy="1968500"/>
            <a:chOff x="5064759" y="4533900"/>
            <a:chExt cx="2840355" cy="1968500"/>
          </a:xfrm>
        </p:grpSpPr>
        <p:sp>
          <p:nvSpPr>
            <p:cNvPr id="36" name="object 36"/>
            <p:cNvSpPr/>
            <p:nvPr/>
          </p:nvSpPr>
          <p:spPr>
            <a:xfrm>
              <a:off x="5064759" y="4533900"/>
              <a:ext cx="2684780" cy="1968500"/>
            </a:xfrm>
            <a:custGeom>
              <a:avLst/>
              <a:gdLst/>
              <a:ahLst/>
              <a:cxnLst/>
              <a:rect l="l" t="t" r="r" b="b"/>
              <a:pathLst>
                <a:path w="2684779" h="1968500">
                  <a:moveTo>
                    <a:pt x="2684780" y="0"/>
                  </a:moveTo>
                  <a:lnTo>
                    <a:pt x="0" y="0"/>
                  </a:lnTo>
                  <a:lnTo>
                    <a:pt x="0" y="220472"/>
                  </a:lnTo>
                  <a:lnTo>
                    <a:pt x="533653" y="220472"/>
                  </a:lnTo>
                  <a:lnTo>
                    <a:pt x="533653" y="490347"/>
                  </a:lnTo>
                  <a:lnTo>
                    <a:pt x="0" y="490347"/>
                  </a:lnTo>
                  <a:lnTo>
                    <a:pt x="0" y="753744"/>
                  </a:lnTo>
                  <a:lnTo>
                    <a:pt x="58927" y="741426"/>
                  </a:lnTo>
                  <a:lnTo>
                    <a:pt x="73741" y="739592"/>
                  </a:lnTo>
                  <a:lnTo>
                    <a:pt x="88471" y="738282"/>
                  </a:lnTo>
                  <a:lnTo>
                    <a:pt x="103129" y="737496"/>
                  </a:lnTo>
                  <a:lnTo>
                    <a:pt x="117728" y="737235"/>
                  </a:lnTo>
                  <a:lnTo>
                    <a:pt x="172348" y="739318"/>
                  </a:lnTo>
                  <a:lnTo>
                    <a:pt x="223718" y="745569"/>
                  </a:lnTo>
                  <a:lnTo>
                    <a:pt x="271837" y="755987"/>
                  </a:lnTo>
                  <a:lnTo>
                    <a:pt x="316706" y="770572"/>
                  </a:lnTo>
                  <a:lnTo>
                    <a:pt x="358324" y="789324"/>
                  </a:lnTo>
                  <a:lnTo>
                    <a:pt x="396692" y="812244"/>
                  </a:lnTo>
                  <a:lnTo>
                    <a:pt x="431809" y="839331"/>
                  </a:lnTo>
                  <a:lnTo>
                    <a:pt x="463676" y="870585"/>
                  </a:lnTo>
                  <a:lnTo>
                    <a:pt x="491984" y="905602"/>
                  </a:lnTo>
                  <a:lnTo>
                    <a:pt x="516516" y="943980"/>
                  </a:lnTo>
                  <a:lnTo>
                    <a:pt x="537275" y="985717"/>
                  </a:lnTo>
                  <a:lnTo>
                    <a:pt x="554259" y="1030811"/>
                  </a:lnTo>
                  <a:lnTo>
                    <a:pt x="567469" y="1079261"/>
                  </a:lnTo>
                  <a:lnTo>
                    <a:pt x="576905" y="1131067"/>
                  </a:lnTo>
                  <a:lnTo>
                    <a:pt x="582566" y="1186227"/>
                  </a:lnTo>
                  <a:lnTo>
                    <a:pt x="584453" y="1244739"/>
                  </a:lnTo>
                  <a:lnTo>
                    <a:pt x="581863" y="1301755"/>
                  </a:lnTo>
                  <a:lnTo>
                    <a:pt x="574090" y="1356569"/>
                  </a:lnTo>
                  <a:lnTo>
                    <a:pt x="561136" y="1409181"/>
                  </a:lnTo>
                  <a:lnTo>
                    <a:pt x="543001" y="1459594"/>
                  </a:lnTo>
                  <a:lnTo>
                    <a:pt x="519684" y="1507807"/>
                  </a:lnTo>
                  <a:lnTo>
                    <a:pt x="491672" y="1552742"/>
                  </a:lnTo>
                  <a:lnTo>
                    <a:pt x="459455" y="1593319"/>
                  </a:lnTo>
                  <a:lnTo>
                    <a:pt x="423031" y="1629537"/>
                  </a:lnTo>
                  <a:lnTo>
                    <a:pt x="382402" y="1661396"/>
                  </a:lnTo>
                  <a:lnTo>
                    <a:pt x="337565" y="1688896"/>
                  </a:lnTo>
                  <a:lnTo>
                    <a:pt x="297328" y="1708239"/>
                  </a:lnTo>
                  <a:lnTo>
                    <a:pt x="254724" y="1724066"/>
                  </a:lnTo>
                  <a:lnTo>
                    <a:pt x="209756" y="1736377"/>
                  </a:lnTo>
                  <a:lnTo>
                    <a:pt x="162428" y="1745170"/>
                  </a:lnTo>
                  <a:lnTo>
                    <a:pt x="112743" y="1750447"/>
                  </a:lnTo>
                  <a:lnTo>
                    <a:pt x="60705" y="1752206"/>
                  </a:lnTo>
                  <a:lnTo>
                    <a:pt x="0" y="1745754"/>
                  </a:lnTo>
                  <a:lnTo>
                    <a:pt x="0" y="1968500"/>
                  </a:lnTo>
                  <a:lnTo>
                    <a:pt x="2684780" y="1968500"/>
                  </a:lnTo>
                  <a:lnTo>
                    <a:pt x="268478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33719" y="4897120"/>
              <a:ext cx="2271014" cy="90195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33719" y="5384800"/>
              <a:ext cx="1397253" cy="901954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876290" y="4993703"/>
            <a:ext cx="176212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6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pasi  Anak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981440" y="4452620"/>
            <a:ext cx="2682240" cy="2049780"/>
            <a:chOff x="8981440" y="4452620"/>
            <a:chExt cx="2682240" cy="2049780"/>
          </a:xfrm>
        </p:grpSpPr>
        <p:sp>
          <p:nvSpPr>
            <p:cNvPr id="41" name="object 41"/>
            <p:cNvSpPr/>
            <p:nvPr/>
          </p:nvSpPr>
          <p:spPr>
            <a:xfrm>
              <a:off x="8981440" y="4533900"/>
              <a:ext cx="2682240" cy="1968500"/>
            </a:xfrm>
            <a:custGeom>
              <a:avLst/>
              <a:gdLst/>
              <a:ahLst/>
              <a:cxnLst/>
              <a:rect l="l" t="t" r="r" b="b"/>
              <a:pathLst>
                <a:path w="2682240" h="1968500">
                  <a:moveTo>
                    <a:pt x="2682239" y="0"/>
                  </a:moveTo>
                  <a:lnTo>
                    <a:pt x="0" y="0"/>
                  </a:lnTo>
                  <a:lnTo>
                    <a:pt x="0" y="229869"/>
                  </a:lnTo>
                  <a:lnTo>
                    <a:pt x="14224" y="225170"/>
                  </a:lnTo>
                  <a:lnTo>
                    <a:pt x="66299" y="213576"/>
                  </a:lnTo>
                  <a:lnTo>
                    <a:pt x="119649" y="205279"/>
                  </a:lnTo>
                  <a:lnTo>
                    <a:pt x="174261" y="200292"/>
                  </a:lnTo>
                  <a:lnTo>
                    <a:pt x="230124" y="198627"/>
                  </a:lnTo>
                  <a:lnTo>
                    <a:pt x="282955" y="198627"/>
                  </a:lnTo>
                  <a:lnTo>
                    <a:pt x="282955" y="473710"/>
                  </a:lnTo>
                  <a:lnTo>
                    <a:pt x="267461" y="473710"/>
                  </a:lnTo>
                  <a:lnTo>
                    <a:pt x="210232" y="475815"/>
                  </a:lnTo>
                  <a:lnTo>
                    <a:pt x="156185" y="482138"/>
                  </a:lnTo>
                  <a:lnTo>
                    <a:pt x="105302" y="492692"/>
                  </a:lnTo>
                  <a:lnTo>
                    <a:pt x="57564" y="507489"/>
                  </a:lnTo>
                  <a:lnTo>
                    <a:pt x="12953" y="526542"/>
                  </a:lnTo>
                  <a:lnTo>
                    <a:pt x="0" y="534416"/>
                  </a:lnTo>
                  <a:lnTo>
                    <a:pt x="0" y="720471"/>
                  </a:lnTo>
                  <a:lnTo>
                    <a:pt x="2920" y="719582"/>
                  </a:lnTo>
                  <a:lnTo>
                    <a:pt x="23735" y="716414"/>
                  </a:lnTo>
                  <a:lnTo>
                    <a:pt x="45037" y="714152"/>
                  </a:lnTo>
                  <a:lnTo>
                    <a:pt x="66839" y="712795"/>
                  </a:lnTo>
                  <a:lnTo>
                    <a:pt x="89153" y="712343"/>
                  </a:lnTo>
                  <a:lnTo>
                    <a:pt x="143481" y="715266"/>
                  </a:lnTo>
                  <a:lnTo>
                    <a:pt x="194555" y="724037"/>
                  </a:lnTo>
                  <a:lnTo>
                    <a:pt x="242375" y="738655"/>
                  </a:lnTo>
                  <a:lnTo>
                    <a:pt x="286939" y="759120"/>
                  </a:lnTo>
                  <a:lnTo>
                    <a:pt x="328243" y="785432"/>
                  </a:lnTo>
                  <a:lnTo>
                    <a:pt x="366286" y="817592"/>
                  </a:lnTo>
                  <a:lnTo>
                    <a:pt x="401065" y="855599"/>
                  </a:lnTo>
                  <a:lnTo>
                    <a:pt x="428296" y="892803"/>
                  </a:lnTo>
                  <a:lnTo>
                    <a:pt x="451885" y="932791"/>
                  </a:lnTo>
                  <a:lnTo>
                    <a:pt x="471838" y="975564"/>
                  </a:lnTo>
                  <a:lnTo>
                    <a:pt x="488156" y="1021122"/>
                  </a:lnTo>
                  <a:lnTo>
                    <a:pt x="500842" y="1069469"/>
                  </a:lnTo>
                  <a:lnTo>
                    <a:pt x="509901" y="1120605"/>
                  </a:lnTo>
                  <a:lnTo>
                    <a:pt x="515333" y="1174532"/>
                  </a:lnTo>
                  <a:lnTo>
                    <a:pt x="517143" y="1231252"/>
                  </a:lnTo>
                  <a:lnTo>
                    <a:pt x="514431" y="1287995"/>
                  </a:lnTo>
                  <a:lnTo>
                    <a:pt x="506293" y="1342829"/>
                  </a:lnTo>
                  <a:lnTo>
                    <a:pt x="492729" y="1395753"/>
                  </a:lnTo>
                  <a:lnTo>
                    <a:pt x="473740" y="1446771"/>
                  </a:lnTo>
                  <a:lnTo>
                    <a:pt x="449325" y="1495882"/>
                  </a:lnTo>
                  <a:lnTo>
                    <a:pt x="419985" y="1541936"/>
                  </a:lnTo>
                  <a:lnTo>
                    <a:pt x="386360" y="1583797"/>
                  </a:lnTo>
                  <a:lnTo>
                    <a:pt x="348431" y="1621466"/>
                  </a:lnTo>
                  <a:lnTo>
                    <a:pt x="306179" y="1654945"/>
                  </a:lnTo>
                  <a:lnTo>
                    <a:pt x="259587" y="1684235"/>
                  </a:lnTo>
                  <a:lnTo>
                    <a:pt x="213032" y="1707334"/>
                  </a:lnTo>
                  <a:lnTo>
                    <a:pt x="164607" y="1725652"/>
                  </a:lnTo>
                  <a:lnTo>
                    <a:pt x="114301" y="1739190"/>
                  </a:lnTo>
                  <a:lnTo>
                    <a:pt x="62102" y="1747951"/>
                  </a:lnTo>
                  <a:lnTo>
                    <a:pt x="0" y="1751596"/>
                  </a:lnTo>
                  <a:lnTo>
                    <a:pt x="0" y="1968500"/>
                  </a:lnTo>
                  <a:lnTo>
                    <a:pt x="2682239" y="1968500"/>
                  </a:lnTo>
                  <a:lnTo>
                    <a:pt x="268223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933940" y="4452620"/>
              <a:ext cx="1524253" cy="607313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0095483" y="4513960"/>
            <a:ext cx="118745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b="1" spc="-5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artisi</a:t>
            </a:r>
            <a:r>
              <a:rPr sz="2150" b="1" spc="-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9710419" y="4777740"/>
            <a:ext cx="2030095" cy="1583055"/>
            <a:chOff x="9710419" y="4777740"/>
            <a:chExt cx="2030095" cy="1583055"/>
          </a:xfrm>
        </p:grpSpPr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710419" y="4777740"/>
              <a:ext cx="1417574" cy="60731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764519" y="4777740"/>
              <a:ext cx="975614" cy="60731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307319" y="5102860"/>
              <a:ext cx="838453" cy="60731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850119" y="5427980"/>
              <a:ext cx="1752853" cy="60731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832339" y="5753100"/>
              <a:ext cx="1173733" cy="60731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642599" y="5753100"/>
              <a:ext cx="495553" cy="60731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74679" y="5753100"/>
              <a:ext cx="787653" cy="607314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9871964" y="4838763"/>
            <a:ext cx="1632585" cy="1327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2570"/>
              </a:lnSpc>
              <a:spcBef>
                <a:spcPts val="90"/>
              </a:spcBef>
            </a:pPr>
            <a:r>
              <a:rPr sz="2150" b="1" spc="-15" dirty="0">
                <a:solidFill>
                  <a:srgbClr val="FFFFFF"/>
                </a:solidFill>
                <a:latin typeface="Calibri"/>
                <a:cs typeface="Calibri"/>
              </a:rPr>
              <a:t>Orangtua,</a:t>
            </a:r>
            <a:r>
              <a:rPr sz="215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LM,</a:t>
            </a:r>
            <a:endParaRPr sz="2150">
              <a:latin typeface="Calibri"/>
              <a:cs typeface="Calibri"/>
            </a:endParaRPr>
          </a:p>
          <a:p>
            <a:pPr marL="3175" algn="ctr">
              <a:lnSpc>
                <a:spcPts val="2560"/>
              </a:lnSpc>
            </a:pP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DU,</a:t>
            </a:r>
            <a:endParaRPr sz="2150">
              <a:latin typeface="Calibri"/>
              <a:cs typeface="Calibri"/>
            </a:endParaRPr>
          </a:p>
          <a:p>
            <a:pPr algn="ctr">
              <a:lnSpc>
                <a:spcPts val="2560"/>
              </a:lnSpc>
            </a:pP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stakeholder</a:t>
            </a:r>
            <a:endParaRPr sz="2150">
              <a:latin typeface="Calibri"/>
              <a:cs typeface="Calibri"/>
            </a:endParaRPr>
          </a:p>
          <a:p>
            <a:pPr marL="5080" algn="ctr">
              <a:lnSpc>
                <a:spcPts val="2570"/>
              </a:lnSpc>
            </a:pP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lainnya,</a:t>
            </a:r>
            <a:r>
              <a:rPr sz="215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spc="-1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53" name="object 5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126980" y="6078220"/>
            <a:ext cx="1267714" cy="607301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10288651" y="6140132"/>
            <a:ext cx="80581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b="1" spc="-10" dirty="0">
                <a:solidFill>
                  <a:srgbClr val="FFFFFF"/>
                </a:solidFill>
                <a:latin typeface="Calibri"/>
                <a:cs typeface="Calibri"/>
              </a:rPr>
              <a:t>alum</a:t>
            </a:r>
            <a:r>
              <a:rPr sz="2150" b="1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15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63880" y="1778000"/>
            <a:ext cx="795020" cy="1610360"/>
            <a:chOff x="563880" y="1778000"/>
            <a:chExt cx="795020" cy="1610360"/>
          </a:xfrm>
        </p:grpSpPr>
        <p:sp>
          <p:nvSpPr>
            <p:cNvPr id="56" name="object 56"/>
            <p:cNvSpPr/>
            <p:nvPr/>
          </p:nvSpPr>
          <p:spPr>
            <a:xfrm>
              <a:off x="614680" y="1828800"/>
              <a:ext cx="693420" cy="1508760"/>
            </a:xfrm>
            <a:custGeom>
              <a:avLst/>
              <a:gdLst/>
              <a:ahLst/>
              <a:cxnLst/>
              <a:rect l="l" t="t" r="r" b="b"/>
              <a:pathLst>
                <a:path w="693419" h="1508760">
                  <a:moveTo>
                    <a:pt x="693420" y="0"/>
                  </a:moveTo>
                  <a:lnTo>
                    <a:pt x="661289" y="0"/>
                  </a:lnTo>
                  <a:lnTo>
                    <a:pt x="0" y="228980"/>
                  </a:lnTo>
                  <a:lnTo>
                    <a:pt x="0" y="494284"/>
                  </a:lnTo>
                  <a:lnTo>
                    <a:pt x="343611" y="393826"/>
                  </a:lnTo>
                  <a:lnTo>
                    <a:pt x="343611" y="1508760"/>
                  </a:lnTo>
                  <a:lnTo>
                    <a:pt x="693420" y="1508760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14680" y="1828800"/>
              <a:ext cx="693420" cy="1508760"/>
            </a:xfrm>
            <a:custGeom>
              <a:avLst/>
              <a:gdLst/>
              <a:ahLst/>
              <a:cxnLst/>
              <a:rect l="l" t="t" r="r" b="b"/>
              <a:pathLst>
                <a:path w="693419" h="1508760">
                  <a:moveTo>
                    <a:pt x="661289" y="0"/>
                  </a:moveTo>
                  <a:lnTo>
                    <a:pt x="693420" y="0"/>
                  </a:lnTo>
                  <a:lnTo>
                    <a:pt x="693420" y="1508760"/>
                  </a:lnTo>
                  <a:lnTo>
                    <a:pt x="343611" y="1508760"/>
                  </a:lnTo>
                  <a:lnTo>
                    <a:pt x="343611" y="393826"/>
                  </a:lnTo>
                  <a:lnTo>
                    <a:pt x="0" y="494284"/>
                  </a:lnTo>
                  <a:lnTo>
                    <a:pt x="0" y="228980"/>
                  </a:lnTo>
                  <a:lnTo>
                    <a:pt x="661289" y="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340359" y="4704079"/>
            <a:ext cx="1209040" cy="1610360"/>
            <a:chOff x="340359" y="4704079"/>
            <a:chExt cx="1209040" cy="1610360"/>
          </a:xfrm>
        </p:grpSpPr>
        <p:sp>
          <p:nvSpPr>
            <p:cNvPr id="59" name="object 59"/>
            <p:cNvSpPr/>
            <p:nvPr/>
          </p:nvSpPr>
          <p:spPr>
            <a:xfrm>
              <a:off x="391159" y="4754879"/>
              <a:ext cx="1107440" cy="1508760"/>
            </a:xfrm>
            <a:custGeom>
              <a:avLst/>
              <a:gdLst/>
              <a:ahLst/>
              <a:cxnLst/>
              <a:rect l="l" t="t" r="r" b="b"/>
              <a:pathLst>
                <a:path w="1107440" h="1508760">
                  <a:moveTo>
                    <a:pt x="954024" y="1188567"/>
                  </a:moveTo>
                  <a:lnTo>
                    <a:pt x="604532" y="1188567"/>
                  </a:lnTo>
                  <a:lnTo>
                    <a:pt x="604532" y="1508760"/>
                  </a:lnTo>
                  <a:lnTo>
                    <a:pt x="954024" y="1508760"/>
                  </a:lnTo>
                  <a:lnTo>
                    <a:pt x="954024" y="1188567"/>
                  </a:lnTo>
                  <a:close/>
                </a:path>
                <a:path w="1107440" h="1508760">
                  <a:moveTo>
                    <a:pt x="954024" y="0"/>
                  </a:moveTo>
                  <a:lnTo>
                    <a:pt x="604532" y="0"/>
                  </a:lnTo>
                  <a:lnTo>
                    <a:pt x="604532" y="3048"/>
                  </a:lnTo>
                  <a:lnTo>
                    <a:pt x="0" y="975093"/>
                  </a:lnTo>
                  <a:lnTo>
                    <a:pt x="20739" y="1188567"/>
                  </a:lnTo>
                  <a:lnTo>
                    <a:pt x="1107440" y="1188567"/>
                  </a:lnTo>
                  <a:lnTo>
                    <a:pt x="1107440" y="919137"/>
                  </a:lnTo>
                  <a:lnTo>
                    <a:pt x="332854" y="919137"/>
                  </a:lnTo>
                  <a:lnTo>
                    <a:pt x="582752" y="490093"/>
                  </a:lnTo>
                  <a:lnTo>
                    <a:pt x="604532" y="454914"/>
                  </a:lnTo>
                  <a:lnTo>
                    <a:pt x="954024" y="454914"/>
                  </a:lnTo>
                  <a:lnTo>
                    <a:pt x="954024" y="0"/>
                  </a:lnTo>
                  <a:close/>
                </a:path>
                <a:path w="1107440" h="1508760">
                  <a:moveTo>
                    <a:pt x="954024" y="454914"/>
                  </a:moveTo>
                  <a:lnTo>
                    <a:pt x="604532" y="454914"/>
                  </a:lnTo>
                  <a:lnTo>
                    <a:pt x="604532" y="919137"/>
                  </a:lnTo>
                  <a:lnTo>
                    <a:pt x="954024" y="919137"/>
                  </a:lnTo>
                  <a:lnTo>
                    <a:pt x="954024" y="454914"/>
                  </a:lnTo>
                  <a:close/>
                </a:path>
              </a:pathLst>
            </a:custGeom>
            <a:solidFill>
              <a:srgbClr val="7E5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1159" y="4754879"/>
              <a:ext cx="1107440" cy="1508760"/>
            </a:xfrm>
            <a:custGeom>
              <a:avLst/>
              <a:gdLst/>
              <a:ahLst/>
              <a:cxnLst/>
              <a:rect l="l" t="t" r="r" b="b"/>
              <a:pathLst>
                <a:path w="1107440" h="1508760">
                  <a:moveTo>
                    <a:pt x="604532" y="0"/>
                  </a:moveTo>
                  <a:lnTo>
                    <a:pt x="954024" y="0"/>
                  </a:lnTo>
                  <a:lnTo>
                    <a:pt x="954024" y="919137"/>
                  </a:lnTo>
                  <a:lnTo>
                    <a:pt x="1107440" y="919137"/>
                  </a:lnTo>
                  <a:lnTo>
                    <a:pt x="1107440" y="1188567"/>
                  </a:lnTo>
                  <a:lnTo>
                    <a:pt x="954024" y="1188567"/>
                  </a:lnTo>
                  <a:lnTo>
                    <a:pt x="954024" y="1508760"/>
                  </a:lnTo>
                  <a:lnTo>
                    <a:pt x="604532" y="1508760"/>
                  </a:lnTo>
                  <a:lnTo>
                    <a:pt x="604532" y="1188567"/>
                  </a:lnTo>
                  <a:lnTo>
                    <a:pt x="20739" y="1188567"/>
                  </a:lnTo>
                  <a:lnTo>
                    <a:pt x="0" y="975093"/>
                  </a:lnTo>
                  <a:lnTo>
                    <a:pt x="604532" y="3048"/>
                  </a:lnTo>
                  <a:lnTo>
                    <a:pt x="604532" y="0"/>
                  </a:lnTo>
                  <a:close/>
                </a:path>
                <a:path w="1107440" h="1508760">
                  <a:moveTo>
                    <a:pt x="604532" y="454914"/>
                  </a:moveTo>
                  <a:lnTo>
                    <a:pt x="582752" y="490093"/>
                  </a:lnTo>
                  <a:lnTo>
                    <a:pt x="332854" y="919137"/>
                  </a:lnTo>
                  <a:lnTo>
                    <a:pt x="604532" y="919137"/>
                  </a:lnTo>
                  <a:lnTo>
                    <a:pt x="604532" y="454914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8270240" y="1755139"/>
            <a:ext cx="1198880" cy="1656080"/>
            <a:chOff x="8270240" y="1755139"/>
            <a:chExt cx="1198880" cy="1656080"/>
          </a:xfrm>
        </p:grpSpPr>
        <p:sp>
          <p:nvSpPr>
            <p:cNvPr id="62" name="object 62"/>
            <p:cNvSpPr/>
            <p:nvPr/>
          </p:nvSpPr>
          <p:spPr>
            <a:xfrm>
              <a:off x="8321040" y="1805939"/>
              <a:ext cx="1097280" cy="1554480"/>
            </a:xfrm>
            <a:custGeom>
              <a:avLst/>
              <a:gdLst/>
              <a:ahLst/>
              <a:cxnLst/>
              <a:rect l="l" t="t" r="r" b="b"/>
              <a:pathLst>
                <a:path w="1097279" h="1554479">
                  <a:moveTo>
                    <a:pt x="533018" y="0"/>
                  </a:moveTo>
                  <a:lnTo>
                    <a:pt x="477560" y="2102"/>
                  </a:lnTo>
                  <a:lnTo>
                    <a:pt x="423961" y="8404"/>
                  </a:lnTo>
                  <a:lnTo>
                    <a:pt x="372221" y="18900"/>
                  </a:lnTo>
                  <a:lnTo>
                    <a:pt x="322341" y="33584"/>
                  </a:lnTo>
                  <a:lnTo>
                    <a:pt x="274319" y="52450"/>
                  </a:lnTo>
                  <a:lnTo>
                    <a:pt x="229284" y="75051"/>
                  </a:lnTo>
                  <a:lnTo>
                    <a:pt x="188358" y="100944"/>
                  </a:lnTo>
                  <a:lnTo>
                    <a:pt x="151534" y="130129"/>
                  </a:lnTo>
                  <a:lnTo>
                    <a:pt x="118806" y="162605"/>
                  </a:lnTo>
                  <a:lnTo>
                    <a:pt x="90169" y="198374"/>
                  </a:lnTo>
                  <a:lnTo>
                    <a:pt x="66304" y="236762"/>
                  </a:lnTo>
                  <a:lnTo>
                    <a:pt x="47741" y="277248"/>
                  </a:lnTo>
                  <a:lnTo>
                    <a:pt x="34483" y="319824"/>
                  </a:lnTo>
                  <a:lnTo>
                    <a:pt x="26527" y="364485"/>
                  </a:lnTo>
                  <a:lnTo>
                    <a:pt x="23875" y="411225"/>
                  </a:lnTo>
                  <a:lnTo>
                    <a:pt x="373379" y="411225"/>
                  </a:lnTo>
                  <a:lnTo>
                    <a:pt x="376592" y="382345"/>
                  </a:lnTo>
                  <a:lnTo>
                    <a:pt x="386222" y="355917"/>
                  </a:lnTo>
                  <a:lnTo>
                    <a:pt x="424687" y="310514"/>
                  </a:lnTo>
                  <a:lnTo>
                    <a:pt x="480599" y="280114"/>
                  </a:lnTo>
                  <a:lnTo>
                    <a:pt x="545464" y="270001"/>
                  </a:lnTo>
                  <a:lnTo>
                    <a:pt x="585636" y="272954"/>
                  </a:lnTo>
                  <a:lnTo>
                    <a:pt x="651549" y="296576"/>
                  </a:lnTo>
                  <a:lnTo>
                    <a:pt x="697700" y="342584"/>
                  </a:lnTo>
                  <a:lnTo>
                    <a:pt x="720992" y="403596"/>
                  </a:lnTo>
                  <a:lnTo>
                    <a:pt x="723900" y="439293"/>
                  </a:lnTo>
                  <a:lnTo>
                    <a:pt x="719903" y="490238"/>
                  </a:lnTo>
                  <a:lnTo>
                    <a:pt x="707910" y="533345"/>
                  </a:lnTo>
                  <a:lnTo>
                    <a:pt x="687920" y="568615"/>
                  </a:lnTo>
                  <a:lnTo>
                    <a:pt x="659930" y="596047"/>
                  </a:lnTo>
                  <a:lnTo>
                    <a:pt x="623938" y="615641"/>
                  </a:lnTo>
                  <a:lnTo>
                    <a:pt x="579941" y="627398"/>
                  </a:lnTo>
                  <a:lnTo>
                    <a:pt x="527938" y="631317"/>
                  </a:lnTo>
                  <a:lnTo>
                    <a:pt x="362965" y="631317"/>
                  </a:lnTo>
                  <a:lnTo>
                    <a:pt x="362965" y="891921"/>
                  </a:lnTo>
                  <a:lnTo>
                    <a:pt x="533018" y="891921"/>
                  </a:lnTo>
                  <a:lnTo>
                    <a:pt x="580649" y="894919"/>
                  </a:lnTo>
                  <a:lnTo>
                    <a:pt x="622792" y="903906"/>
                  </a:lnTo>
                  <a:lnTo>
                    <a:pt x="659481" y="918870"/>
                  </a:lnTo>
                  <a:lnTo>
                    <a:pt x="715682" y="967797"/>
                  </a:lnTo>
                  <a:lnTo>
                    <a:pt x="733504" y="1004141"/>
                  </a:lnTo>
                  <a:lnTo>
                    <a:pt x="744206" y="1048795"/>
                  </a:lnTo>
                  <a:lnTo>
                    <a:pt x="747776" y="1101725"/>
                  </a:lnTo>
                  <a:lnTo>
                    <a:pt x="744345" y="1139942"/>
                  </a:lnTo>
                  <a:lnTo>
                    <a:pt x="716861" y="1205612"/>
                  </a:lnTo>
                  <a:lnTo>
                    <a:pt x="662997" y="1255545"/>
                  </a:lnTo>
                  <a:lnTo>
                    <a:pt x="589325" y="1281263"/>
                  </a:lnTo>
                  <a:lnTo>
                    <a:pt x="545464" y="1284477"/>
                  </a:lnTo>
                  <a:lnTo>
                    <a:pt x="506126" y="1281308"/>
                  </a:lnTo>
                  <a:lnTo>
                    <a:pt x="437165" y="1255920"/>
                  </a:lnTo>
                  <a:lnTo>
                    <a:pt x="383039" y="1207006"/>
                  </a:lnTo>
                  <a:lnTo>
                    <a:pt x="355036" y="1146756"/>
                  </a:lnTo>
                  <a:lnTo>
                    <a:pt x="351535" y="1113155"/>
                  </a:lnTo>
                  <a:lnTo>
                    <a:pt x="0" y="1113155"/>
                  </a:lnTo>
                  <a:lnTo>
                    <a:pt x="2607" y="1163173"/>
                  </a:lnTo>
                  <a:lnTo>
                    <a:pt x="10432" y="1210973"/>
                  </a:lnTo>
                  <a:lnTo>
                    <a:pt x="23481" y="1256560"/>
                  </a:lnTo>
                  <a:lnTo>
                    <a:pt x="41761" y="1299940"/>
                  </a:lnTo>
                  <a:lnTo>
                    <a:pt x="65277" y="1341120"/>
                  </a:lnTo>
                  <a:lnTo>
                    <a:pt x="93883" y="1379449"/>
                  </a:lnTo>
                  <a:lnTo>
                    <a:pt x="127426" y="1414280"/>
                  </a:lnTo>
                  <a:lnTo>
                    <a:pt x="165907" y="1445617"/>
                  </a:lnTo>
                  <a:lnTo>
                    <a:pt x="209326" y="1473468"/>
                  </a:lnTo>
                  <a:lnTo>
                    <a:pt x="257682" y="1497838"/>
                  </a:lnTo>
                  <a:lnTo>
                    <a:pt x="300629" y="1515130"/>
                  </a:lnTo>
                  <a:lnTo>
                    <a:pt x="344757" y="1529286"/>
                  </a:lnTo>
                  <a:lnTo>
                    <a:pt x="390064" y="1540303"/>
                  </a:lnTo>
                  <a:lnTo>
                    <a:pt x="436546" y="1548177"/>
                  </a:lnTo>
                  <a:lnTo>
                    <a:pt x="484198" y="1552903"/>
                  </a:lnTo>
                  <a:lnTo>
                    <a:pt x="533018" y="1554480"/>
                  </a:lnTo>
                  <a:lnTo>
                    <a:pt x="588071" y="1552979"/>
                  </a:lnTo>
                  <a:lnTo>
                    <a:pt x="640708" y="1548478"/>
                  </a:lnTo>
                  <a:lnTo>
                    <a:pt x="690931" y="1540975"/>
                  </a:lnTo>
                  <a:lnTo>
                    <a:pt x="738743" y="1530472"/>
                  </a:lnTo>
                  <a:lnTo>
                    <a:pt x="784146" y="1516967"/>
                  </a:lnTo>
                  <a:lnTo>
                    <a:pt x="827141" y="1500462"/>
                  </a:lnTo>
                  <a:lnTo>
                    <a:pt x="867731" y="1480956"/>
                  </a:lnTo>
                  <a:lnTo>
                    <a:pt x="905918" y="1458449"/>
                  </a:lnTo>
                  <a:lnTo>
                    <a:pt x="941704" y="1432940"/>
                  </a:lnTo>
                  <a:lnTo>
                    <a:pt x="978180" y="1401330"/>
                  </a:lnTo>
                  <a:lnTo>
                    <a:pt x="1009786" y="1367174"/>
                  </a:lnTo>
                  <a:lnTo>
                    <a:pt x="1036527" y="1330477"/>
                  </a:lnTo>
                  <a:lnTo>
                    <a:pt x="1058402" y="1291240"/>
                  </a:lnTo>
                  <a:lnTo>
                    <a:pt x="1075413" y="1249468"/>
                  </a:lnTo>
                  <a:lnTo>
                    <a:pt x="1087562" y="1205162"/>
                  </a:lnTo>
                  <a:lnTo>
                    <a:pt x="1094850" y="1158326"/>
                  </a:lnTo>
                  <a:lnTo>
                    <a:pt x="1097279" y="1108964"/>
                  </a:lnTo>
                  <a:lnTo>
                    <a:pt x="1094537" y="1058353"/>
                  </a:lnTo>
                  <a:lnTo>
                    <a:pt x="1086315" y="1011078"/>
                  </a:lnTo>
                  <a:lnTo>
                    <a:pt x="1072618" y="967149"/>
                  </a:lnTo>
                  <a:lnTo>
                    <a:pt x="1053453" y="926579"/>
                  </a:lnTo>
                  <a:lnTo>
                    <a:pt x="1028826" y="889381"/>
                  </a:lnTo>
                  <a:lnTo>
                    <a:pt x="999385" y="855672"/>
                  </a:lnTo>
                  <a:lnTo>
                    <a:pt x="965780" y="825572"/>
                  </a:lnTo>
                  <a:lnTo>
                    <a:pt x="928023" y="799093"/>
                  </a:lnTo>
                  <a:lnTo>
                    <a:pt x="886127" y="776247"/>
                  </a:lnTo>
                  <a:lnTo>
                    <a:pt x="840104" y="757047"/>
                  </a:lnTo>
                  <a:lnTo>
                    <a:pt x="883569" y="734109"/>
                  </a:lnTo>
                  <a:lnTo>
                    <a:pt x="922675" y="708575"/>
                  </a:lnTo>
                  <a:lnTo>
                    <a:pt x="957422" y="680438"/>
                  </a:lnTo>
                  <a:lnTo>
                    <a:pt x="987811" y="649692"/>
                  </a:lnTo>
                  <a:lnTo>
                    <a:pt x="1013840" y="616331"/>
                  </a:lnTo>
                  <a:lnTo>
                    <a:pt x="1039917" y="572301"/>
                  </a:lnTo>
                  <a:lnTo>
                    <a:pt x="1058529" y="526891"/>
                  </a:lnTo>
                  <a:lnTo>
                    <a:pt x="1069687" y="480099"/>
                  </a:lnTo>
                  <a:lnTo>
                    <a:pt x="1073403" y="431926"/>
                  </a:lnTo>
                  <a:lnTo>
                    <a:pt x="1070464" y="376153"/>
                  </a:lnTo>
                  <a:lnTo>
                    <a:pt x="1061644" y="323894"/>
                  </a:lnTo>
                  <a:lnTo>
                    <a:pt x="1046941" y="275149"/>
                  </a:lnTo>
                  <a:lnTo>
                    <a:pt x="1026354" y="229919"/>
                  </a:lnTo>
                  <a:lnTo>
                    <a:pt x="999879" y="188203"/>
                  </a:lnTo>
                  <a:lnTo>
                    <a:pt x="967514" y="150002"/>
                  </a:lnTo>
                  <a:lnTo>
                    <a:pt x="929258" y="115315"/>
                  </a:lnTo>
                  <a:lnTo>
                    <a:pt x="891522" y="88300"/>
                  </a:lnTo>
                  <a:lnTo>
                    <a:pt x="850415" y="64883"/>
                  </a:lnTo>
                  <a:lnTo>
                    <a:pt x="805940" y="45063"/>
                  </a:lnTo>
                  <a:lnTo>
                    <a:pt x="758094" y="28844"/>
                  </a:lnTo>
                  <a:lnTo>
                    <a:pt x="706880" y="16227"/>
                  </a:lnTo>
                  <a:lnTo>
                    <a:pt x="652295" y="7213"/>
                  </a:lnTo>
                  <a:lnTo>
                    <a:pt x="594342" y="1803"/>
                  </a:lnTo>
                  <a:lnTo>
                    <a:pt x="533018" y="0"/>
                  </a:lnTo>
                  <a:close/>
                </a:path>
              </a:pathLst>
            </a:custGeom>
            <a:solidFill>
              <a:srgbClr val="52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321040" y="1805939"/>
              <a:ext cx="1097280" cy="1554480"/>
            </a:xfrm>
            <a:custGeom>
              <a:avLst/>
              <a:gdLst/>
              <a:ahLst/>
              <a:cxnLst/>
              <a:rect l="l" t="t" r="r" b="b"/>
              <a:pathLst>
                <a:path w="1097279" h="1554479">
                  <a:moveTo>
                    <a:pt x="533018" y="0"/>
                  </a:moveTo>
                  <a:lnTo>
                    <a:pt x="594342" y="1803"/>
                  </a:lnTo>
                  <a:lnTo>
                    <a:pt x="652295" y="7213"/>
                  </a:lnTo>
                  <a:lnTo>
                    <a:pt x="706880" y="16227"/>
                  </a:lnTo>
                  <a:lnTo>
                    <a:pt x="758094" y="28844"/>
                  </a:lnTo>
                  <a:lnTo>
                    <a:pt x="805940" y="45063"/>
                  </a:lnTo>
                  <a:lnTo>
                    <a:pt x="850415" y="64883"/>
                  </a:lnTo>
                  <a:lnTo>
                    <a:pt x="891522" y="88300"/>
                  </a:lnTo>
                  <a:lnTo>
                    <a:pt x="929258" y="115315"/>
                  </a:lnTo>
                  <a:lnTo>
                    <a:pt x="967514" y="150002"/>
                  </a:lnTo>
                  <a:lnTo>
                    <a:pt x="999879" y="188203"/>
                  </a:lnTo>
                  <a:lnTo>
                    <a:pt x="1026354" y="229919"/>
                  </a:lnTo>
                  <a:lnTo>
                    <a:pt x="1046941" y="275149"/>
                  </a:lnTo>
                  <a:lnTo>
                    <a:pt x="1061644" y="323894"/>
                  </a:lnTo>
                  <a:lnTo>
                    <a:pt x="1070464" y="376153"/>
                  </a:lnTo>
                  <a:lnTo>
                    <a:pt x="1073403" y="431926"/>
                  </a:lnTo>
                  <a:lnTo>
                    <a:pt x="1069687" y="480099"/>
                  </a:lnTo>
                  <a:lnTo>
                    <a:pt x="1058529" y="526891"/>
                  </a:lnTo>
                  <a:lnTo>
                    <a:pt x="1039917" y="572301"/>
                  </a:lnTo>
                  <a:lnTo>
                    <a:pt x="1013840" y="616331"/>
                  </a:lnTo>
                  <a:lnTo>
                    <a:pt x="987811" y="649692"/>
                  </a:lnTo>
                  <a:lnTo>
                    <a:pt x="957422" y="680438"/>
                  </a:lnTo>
                  <a:lnTo>
                    <a:pt x="922675" y="708575"/>
                  </a:lnTo>
                  <a:lnTo>
                    <a:pt x="883569" y="734109"/>
                  </a:lnTo>
                  <a:lnTo>
                    <a:pt x="840104" y="757047"/>
                  </a:lnTo>
                  <a:lnTo>
                    <a:pt x="886127" y="776247"/>
                  </a:lnTo>
                  <a:lnTo>
                    <a:pt x="928023" y="799093"/>
                  </a:lnTo>
                  <a:lnTo>
                    <a:pt x="965780" y="825572"/>
                  </a:lnTo>
                  <a:lnTo>
                    <a:pt x="999385" y="855672"/>
                  </a:lnTo>
                  <a:lnTo>
                    <a:pt x="1028826" y="889381"/>
                  </a:lnTo>
                  <a:lnTo>
                    <a:pt x="1053453" y="926579"/>
                  </a:lnTo>
                  <a:lnTo>
                    <a:pt x="1072618" y="967149"/>
                  </a:lnTo>
                  <a:lnTo>
                    <a:pt x="1086315" y="1011078"/>
                  </a:lnTo>
                  <a:lnTo>
                    <a:pt x="1094537" y="1058353"/>
                  </a:lnTo>
                  <a:lnTo>
                    <a:pt x="1097279" y="1108964"/>
                  </a:lnTo>
                  <a:lnTo>
                    <a:pt x="1094850" y="1158326"/>
                  </a:lnTo>
                  <a:lnTo>
                    <a:pt x="1087562" y="1205162"/>
                  </a:lnTo>
                  <a:lnTo>
                    <a:pt x="1075413" y="1249468"/>
                  </a:lnTo>
                  <a:lnTo>
                    <a:pt x="1058402" y="1291240"/>
                  </a:lnTo>
                  <a:lnTo>
                    <a:pt x="1036527" y="1330477"/>
                  </a:lnTo>
                  <a:lnTo>
                    <a:pt x="1009786" y="1367174"/>
                  </a:lnTo>
                  <a:lnTo>
                    <a:pt x="978180" y="1401330"/>
                  </a:lnTo>
                  <a:lnTo>
                    <a:pt x="941704" y="1432940"/>
                  </a:lnTo>
                  <a:lnTo>
                    <a:pt x="905918" y="1458449"/>
                  </a:lnTo>
                  <a:lnTo>
                    <a:pt x="867731" y="1480956"/>
                  </a:lnTo>
                  <a:lnTo>
                    <a:pt x="827141" y="1500462"/>
                  </a:lnTo>
                  <a:lnTo>
                    <a:pt x="784146" y="1516967"/>
                  </a:lnTo>
                  <a:lnTo>
                    <a:pt x="738743" y="1530472"/>
                  </a:lnTo>
                  <a:lnTo>
                    <a:pt x="690931" y="1540975"/>
                  </a:lnTo>
                  <a:lnTo>
                    <a:pt x="640708" y="1548478"/>
                  </a:lnTo>
                  <a:lnTo>
                    <a:pt x="588071" y="1552979"/>
                  </a:lnTo>
                  <a:lnTo>
                    <a:pt x="533018" y="1554480"/>
                  </a:lnTo>
                  <a:lnTo>
                    <a:pt x="484198" y="1552903"/>
                  </a:lnTo>
                  <a:lnTo>
                    <a:pt x="436546" y="1548177"/>
                  </a:lnTo>
                  <a:lnTo>
                    <a:pt x="390064" y="1540303"/>
                  </a:lnTo>
                  <a:lnTo>
                    <a:pt x="344757" y="1529286"/>
                  </a:lnTo>
                  <a:lnTo>
                    <a:pt x="300629" y="1515130"/>
                  </a:lnTo>
                  <a:lnTo>
                    <a:pt x="257682" y="1497838"/>
                  </a:lnTo>
                  <a:lnTo>
                    <a:pt x="209326" y="1473468"/>
                  </a:lnTo>
                  <a:lnTo>
                    <a:pt x="165907" y="1445617"/>
                  </a:lnTo>
                  <a:lnTo>
                    <a:pt x="127426" y="1414280"/>
                  </a:lnTo>
                  <a:lnTo>
                    <a:pt x="93883" y="1379449"/>
                  </a:lnTo>
                  <a:lnTo>
                    <a:pt x="65277" y="1341120"/>
                  </a:lnTo>
                  <a:lnTo>
                    <a:pt x="41761" y="1299940"/>
                  </a:lnTo>
                  <a:lnTo>
                    <a:pt x="23481" y="1256560"/>
                  </a:lnTo>
                  <a:lnTo>
                    <a:pt x="10432" y="1210973"/>
                  </a:lnTo>
                  <a:lnTo>
                    <a:pt x="2607" y="1163173"/>
                  </a:lnTo>
                  <a:lnTo>
                    <a:pt x="0" y="1113155"/>
                  </a:lnTo>
                  <a:lnTo>
                    <a:pt x="351535" y="1113155"/>
                  </a:lnTo>
                  <a:lnTo>
                    <a:pt x="355036" y="1146756"/>
                  </a:lnTo>
                  <a:lnTo>
                    <a:pt x="365537" y="1178036"/>
                  </a:lnTo>
                  <a:lnTo>
                    <a:pt x="407542" y="1233677"/>
                  </a:lnTo>
                  <a:lnTo>
                    <a:pt x="470026" y="1271793"/>
                  </a:lnTo>
                  <a:lnTo>
                    <a:pt x="545464" y="1284477"/>
                  </a:lnTo>
                  <a:lnTo>
                    <a:pt x="589325" y="1281263"/>
                  </a:lnTo>
                  <a:lnTo>
                    <a:pt x="628507" y="1271619"/>
                  </a:lnTo>
                  <a:lnTo>
                    <a:pt x="692784" y="1233043"/>
                  </a:lnTo>
                  <a:lnTo>
                    <a:pt x="734044" y="1174575"/>
                  </a:lnTo>
                  <a:lnTo>
                    <a:pt x="747776" y="1101725"/>
                  </a:lnTo>
                  <a:lnTo>
                    <a:pt x="744206" y="1048795"/>
                  </a:lnTo>
                  <a:lnTo>
                    <a:pt x="733504" y="1004141"/>
                  </a:lnTo>
                  <a:lnTo>
                    <a:pt x="715682" y="967797"/>
                  </a:lnTo>
                  <a:lnTo>
                    <a:pt x="659481" y="918870"/>
                  </a:lnTo>
                  <a:lnTo>
                    <a:pt x="622792" y="903906"/>
                  </a:lnTo>
                  <a:lnTo>
                    <a:pt x="580649" y="894919"/>
                  </a:lnTo>
                  <a:lnTo>
                    <a:pt x="533018" y="891921"/>
                  </a:lnTo>
                  <a:lnTo>
                    <a:pt x="362965" y="891921"/>
                  </a:lnTo>
                  <a:lnTo>
                    <a:pt x="362965" y="631317"/>
                  </a:lnTo>
                  <a:lnTo>
                    <a:pt x="527938" y="631317"/>
                  </a:lnTo>
                  <a:lnTo>
                    <a:pt x="579941" y="627398"/>
                  </a:lnTo>
                  <a:lnTo>
                    <a:pt x="623938" y="615641"/>
                  </a:lnTo>
                  <a:lnTo>
                    <a:pt x="659930" y="596047"/>
                  </a:lnTo>
                  <a:lnTo>
                    <a:pt x="687920" y="568615"/>
                  </a:lnTo>
                  <a:lnTo>
                    <a:pt x="707910" y="533345"/>
                  </a:lnTo>
                  <a:lnTo>
                    <a:pt x="719903" y="490238"/>
                  </a:lnTo>
                  <a:lnTo>
                    <a:pt x="723900" y="439293"/>
                  </a:lnTo>
                  <a:lnTo>
                    <a:pt x="720992" y="403596"/>
                  </a:lnTo>
                  <a:lnTo>
                    <a:pt x="697700" y="342584"/>
                  </a:lnTo>
                  <a:lnTo>
                    <a:pt x="651549" y="296576"/>
                  </a:lnTo>
                  <a:lnTo>
                    <a:pt x="585636" y="272954"/>
                  </a:lnTo>
                  <a:lnTo>
                    <a:pt x="545464" y="270001"/>
                  </a:lnTo>
                  <a:lnTo>
                    <a:pt x="511913" y="272528"/>
                  </a:lnTo>
                  <a:lnTo>
                    <a:pt x="451524" y="292772"/>
                  </a:lnTo>
                  <a:lnTo>
                    <a:pt x="402258" y="331966"/>
                  </a:lnTo>
                  <a:lnTo>
                    <a:pt x="376592" y="382345"/>
                  </a:lnTo>
                  <a:lnTo>
                    <a:pt x="373379" y="411225"/>
                  </a:lnTo>
                  <a:lnTo>
                    <a:pt x="23875" y="411225"/>
                  </a:lnTo>
                  <a:lnTo>
                    <a:pt x="26527" y="364485"/>
                  </a:lnTo>
                  <a:lnTo>
                    <a:pt x="34483" y="319824"/>
                  </a:lnTo>
                  <a:lnTo>
                    <a:pt x="47741" y="277248"/>
                  </a:lnTo>
                  <a:lnTo>
                    <a:pt x="66304" y="236762"/>
                  </a:lnTo>
                  <a:lnTo>
                    <a:pt x="90169" y="198374"/>
                  </a:lnTo>
                  <a:lnTo>
                    <a:pt x="118806" y="162605"/>
                  </a:lnTo>
                  <a:lnTo>
                    <a:pt x="151534" y="130129"/>
                  </a:lnTo>
                  <a:lnTo>
                    <a:pt x="188358" y="100944"/>
                  </a:lnTo>
                  <a:lnTo>
                    <a:pt x="229284" y="75051"/>
                  </a:lnTo>
                  <a:lnTo>
                    <a:pt x="274319" y="52450"/>
                  </a:lnTo>
                  <a:lnTo>
                    <a:pt x="322341" y="33584"/>
                  </a:lnTo>
                  <a:lnTo>
                    <a:pt x="372221" y="18900"/>
                  </a:lnTo>
                  <a:lnTo>
                    <a:pt x="423961" y="8404"/>
                  </a:lnTo>
                  <a:lnTo>
                    <a:pt x="477560" y="2102"/>
                  </a:lnTo>
                  <a:lnTo>
                    <a:pt x="533018" y="0"/>
                  </a:lnTo>
                  <a:close/>
                </a:path>
              </a:pathLst>
            </a:custGeom>
            <a:ln w="101599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8361680" y="4681220"/>
            <a:ext cx="1186180" cy="1653539"/>
            <a:chOff x="8361680" y="4681220"/>
            <a:chExt cx="1186180" cy="1653539"/>
          </a:xfrm>
        </p:grpSpPr>
        <p:sp>
          <p:nvSpPr>
            <p:cNvPr id="65" name="object 65"/>
            <p:cNvSpPr/>
            <p:nvPr/>
          </p:nvSpPr>
          <p:spPr>
            <a:xfrm>
              <a:off x="8412480" y="4732020"/>
              <a:ext cx="1084580" cy="1551940"/>
            </a:xfrm>
            <a:custGeom>
              <a:avLst/>
              <a:gdLst/>
              <a:ahLst/>
              <a:cxnLst/>
              <a:rect l="l" t="t" r="r" b="b"/>
              <a:pathLst>
                <a:path w="1084579" h="1551939">
                  <a:moveTo>
                    <a:pt x="850265" y="0"/>
                  </a:moveTo>
                  <a:lnTo>
                    <a:pt x="797305" y="0"/>
                  </a:lnTo>
                  <a:lnTo>
                    <a:pt x="747592" y="1307"/>
                  </a:lnTo>
                  <a:lnTo>
                    <a:pt x="698869" y="5229"/>
                  </a:lnTo>
                  <a:lnTo>
                    <a:pt x="651138" y="11763"/>
                  </a:lnTo>
                  <a:lnTo>
                    <a:pt x="604401" y="20910"/>
                  </a:lnTo>
                  <a:lnTo>
                    <a:pt x="558660" y="32668"/>
                  </a:lnTo>
                  <a:lnTo>
                    <a:pt x="513917" y="47037"/>
                  </a:lnTo>
                  <a:lnTo>
                    <a:pt x="470174" y="64014"/>
                  </a:lnTo>
                  <a:lnTo>
                    <a:pt x="427434" y="83599"/>
                  </a:lnTo>
                  <a:lnTo>
                    <a:pt x="385699" y="105790"/>
                  </a:lnTo>
                  <a:lnTo>
                    <a:pt x="340645" y="133478"/>
                  </a:lnTo>
                  <a:lnTo>
                    <a:pt x="298261" y="163679"/>
                  </a:lnTo>
                  <a:lnTo>
                    <a:pt x="258546" y="196391"/>
                  </a:lnTo>
                  <a:lnTo>
                    <a:pt x="221503" y="231616"/>
                  </a:lnTo>
                  <a:lnTo>
                    <a:pt x="187133" y="269353"/>
                  </a:lnTo>
                  <a:lnTo>
                    <a:pt x="155438" y="309602"/>
                  </a:lnTo>
                  <a:lnTo>
                    <a:pt x="126418" y="352363"/>
                  </a:lnTo>
                  <a:lnTo>
                    <a:pt x="100075" y="397636"/>
                  </a:lnTo>
                  <a:lnTo>
                    <a:pt x="79083" y="439541"/>
                  </a:lnTo>
                  <a:lnTo>
                    <a:pt x="60556" y="482620"/>
                  </a:lnTo>
                  <a:lnTo>
                    <a:pt x="44497" y="526871"/>
                  </a:lnTo>
                  <a:lnTo>
                    <a:pt x="30880" y="572393"/>
                  </a:lnTo>
                  <a:lnTo>
                    <a:pt x="19782" y="618879"/>
                  </a:lnTo>
                  <a:lnTo>
                    <a:pt x="11128" y="666632"/>
                  </a:lnTo>
                  <a:lnTo>
                    <a:pt x="4946" y="715549"/>
                  </a:lnTo>
                  <a:lnTo>
                    <a:pt x="1236" y="765626"/>
                  </a:lnTo>
                  <a:lnTo>
                    <a:pt x="52" y="814704"/>
                  </a:lnTo>
                  <a:lnTo>
                    <a:pt x="0" y="956868"/>
                  </a:lnTo>
                  <a:lnTo>
                    <a:pt x="2594" y="1014810"/>
                  </a:lnTo>
                  <a:lnTo>
                    <a:pt x="8984" y="1070448"/>
                  </a:lnTo>
                  <a:lnTo>
                    <a:pt x="19176" y="1123783"/>
                  </a:lnTo>
                  <a:lnTo>
                    <a:pt x="33179" y="1174813"/>
                  </a:lnTo>
                  <a:lnTo>
                    <a:pt x="50999" y="1223540"/>
                  </a:lnTo>
                  <a:lnTo>
                    <a:pt x="72644" y="1269961"/>
                  </a:lnTo>
                  <a:lnTo>
                    <a:pt x="97694" y="1313488"/>
                  </a:lnTo>
                  <a:lnTo>
                    <a:pt x="125857" y="1353528"/>
                  </a:lnTo>
                  <a:lnTo>
                    <a:pt x="157130" y="1390084"/>
                  </a:lnTo>
                  <a:lnTo>
                    <a:pt x="191516" y="1423156"/>
                  </a:lnTo>
                  <a:lnTo>
                    <a:pt x="229012" y="1452745"/>
                  </a:lnTo>
                  <a:lnTo>
                    <a:pt x="269621" y="1478851"/>
                  </a:lnTo>
                  <a:lnTo>
                    <a:pt x="312736" y="1501185"/>
                  </a:lnTo>
                  <a:lnTo>
                    <a:pt x="357754" y="1519458"/>
                  </a:lnTo>
                  <a:lnTo>
                    <a:pt x="404669" y="1533669"/>
                  </a:lnTo>
                  <a:lnTo>
                    <a:pt x="453479" y="1543819"/>
                  </a:lnTo>
                  <a:lnTo>
                    <a:pt x="504180" y="1549910"/>
                  </a:lnTo>
                  <a:lnTo>
                    <a:pt x="556768" y="1551939"/>
                  </a:lnTo>
                  <a:lnTo>
                    <a:pt x="605493" y="1550053"/>
                  </a:lnTo>
                  <a:lnTo>
                    <a:pt x="652737" y="1544395"/>
                  </a:lnTo>
                  <a:lnTo>
                    <a:pt x="698500" y="1534964"/>
                  </a:lnTo>
                  <a:lnTo>
                    <a:pt x="742780" y="1521761"/>
                  </a:lnTo>
                  <a:lnTo>
                    <a:pt x="785579" y="1504783"/>
                  </a:lnTo>
                  <a:lnTo>
                    <a:pt x="826897" y="1484033"/>
                  </a:lnTo>
                  <a:lnTo>
                    <a:pt x="873500" y="1454780"/>
                  </a:lnTo>
                  <a:lnTo>
                    <a:pt x="915776" y="1421336"/>
                  </a:lnTo>
                  <a:lnTo>
                    <a:pt x="953724" y="1383703"/>
                  </a:lnTo>
                  <a:lnTo>
                    <a:pt x="987343" y="1341880"/>
                  </a:lnTo>
                  <a:lnTo>
                    <a:pt x="1016635" y="1295869"/>
                  </a:lnTo>
                  <a:lnTo>
                    <a:pt x="1023358" y="1282395"/>
                  </a:lnTo>
                  <a:lnTo>
                    <a:pt x="547497" y="1282395"/>
                  </a:lnTo>
                  <a:lnTo>
                    <a:pt x="505916" y="1278877"/>
                  </a:lnTo>
                  <a:lnTo>
                    <a:pt x="469227" y="1268323"/>
                  </a:lnTo>
                  <a:lnTo>
                    <a:pt x="410525" y="1226108"/>
                  </a:lnTo>
                  <a:lnTo>
                    <a:pt x="388511" y="1194447"/>
                  </a:lnTo>
                  <a:lnTo>
                    <a:pt x="371390" y="1155750"/>
                  </a:lnTo>
                  <a:lnTo>
                    <a:pt x="359160" y="1110018"/>
                  </a:lnTo>
                  <a:lnTo>
                    <a:pt x="351822" y="1057249"/>
                  </a:lnTo>
                  <a:lnTo>
                    <a:pt x="349376" y="997445"/>
                  </a:lnTo>
                  <a:lnTo>
                    <a:pt x="349376" y="893178"/>
                  </a:lnTo>
                  <a:lnTo>
                    <a:pt x="378206" y="850331"/>
                  </a:lnTo>
                  <a:lnTo>
                    <a:pt x="418846" y="814704"/>
                  </a:lnTo>
                  <a:lnTo>
                    <a:pt x="471233" y="790701"/>
                  </a:lnTo>
                  <a:lnTo>
                    <a:pt x="535051" y="782700"/>
                  </a:lnTo>
                  <a:lnTo>
                    <a:pt x="1041602" y="782700"/>
                  </a:lnTo>
                  <a:lnTo>
                    <a:pt x="1039218" y="776053"/>
                  </a:lnTo>
                  <a:lnTo>
                    <a:pt x="1019268" y="733317"/>
                  </a:lnTo>
                  <a:lnTo>
                    <a:pt x="995695" y="693369"/>
                  </a:lnTo>
                  <a:lnTo>
                    <a:pt x="968501" y="656208"/>
                  </a:lnTo>
                  <a:lnTo>
                    <a:pt x="943795" y="629284"/>
                  </a:lnTo>
                  <a:lnTo>
                    <a:pt x="357759" y="629284"/>
                  </a:lnTo>
                  <a:lnTo>
                    <a:pt x="370109" y="575681"/>
                  </a:lnTo>
                  <a:lnTo>
                    <a:pt x="387853" y="526128"/>
                  </a:lnTo>
                  <a:lnTo>
                    <a:pt x="410987" y="480631"/>
                  </a:lnTo>
                  <a:lnTo>
                    <a:pt x="439509" y="439198"/>
                  </a:lnTo>
                  <a:lnTo>
                    <a:pt x="473414" y="401837"/>
                  </a:lnTo>
                  <a:lnTo>
                    <a:pt x="512699" y="368553"/>
                  </a:lnTo>
                  <a:lnTo>
                    <a:pt x="550153" y="343640"/>
                  </a:lnTo>
                  <a:lnTo>
                    <a:pt x="590454" y="322566"/>
                  </a:lnTo>
                  <a:lnTo>
                    <a:pt x="633600" y="305329"/>
                  </a:lnTo>
                  <a:lnTo>
                    <a:pt x="679592" y="291925"/>
                  </a:lnTo>
                  <a:lnTo>
                    <a:pt x="728430" y="282355"/>
                  </a:lnTo>
                  <a:lnTo>
                    <a:pt x="780114" y="276614"/>
                  </a:lnTo>
                  <a:lnTo>
                    <a:pt x="834644" y="274700"/>
                  </a:lnTo>
                  <a:lnTo>
                    <a:pt x="850265" y="274700"/>
                  </a:lnTo>
                  <a:lnTo>
                    <a:pt x="850265" y="0"/>
                  </a:lnTo>
                  <a:close/>
                </a:path>
                <a:path w="1084579" h="1551939">
                  <a:moveTo>
                    <a:pt x="1041602" y="782700"/>
                  </a:moveTo>
                  <a:lnTo>
                    <a:pt x="535051" y="782700"/>
                  </a:lnTo>
                  <a:lnTo>
                    <a:pt x="577887" y="787058"/>
                  </a:lnTo>
                  <a:lnTo>
                    <a:pt x="616283" y="800131"/>
                  </a:lnTo>
                  <a:lnTo>
                    <a:pt x="650226" y="821920"/>
                  </a:lnTo>
                  <a:lnTo>
                    <a:pt x="679703" y="852423"/>
                  </a:lnTo>
                  <a:lnTo>
                    <a:pt x="703520" y="889799"/>
                  </a:lnTo>
                  <a:lnTo>
                    <a:pt x="720502" y="932280"/>
                  </a:lnTo>
                  <a:lnTo>
                    <a:pt x="730674" y="979863"/>
                  </a:lnTo>
                  <a:lnTo>
                    <a:pt x="734060" y="1032548"/>
                  </a:lnTo>
                  <a:lnTo>
                    <a:pt x="730726" y="1083973"/>
                  </a:lnTo>
                  <a:lnTo>
                    <a:pt x="720725" y="1130884"/>
                  </a:lnTo>
                  <a:lnTo>
                    <a:pt x="704056" y="1173279"/>
                  </a:lnTo>
                  <a:lnTo>
                    <a:pt x="680720" y="1211160"/>
                  </a:lnTo>
                  <a:lnTo>
                    <a:pt x="652385" y="1242324"/>
                  </a:lnTo>
                  <a:lnTo>
                    <a:pt x="620728" y="1264585"/>
                  </a:lnTo>
                  <a:lnTo>
                    <a:pt x="547497" y="1282395"/>
                  </a:lnTo>
                  <a:lnTo>
                    <a:pt x="1023358" y="1282395"/>
                  </a:lnTo>
                  <a:lnTo>
                    <a:pt x="1041111" y="1246817"/>
                  </a:lnTo>
                  <a:lnTo>
                    <a:pt x="1060138" y="1195854"/>
                  </a:lnTo>
                  <a:lnTo>
                    <a:pt x="1073720" y="1142983"/>
                  </a:lnTo>
                  <a:lnTo>
                    <a:pt x="1081866" y="1088204"/>
                  </a:lnTo>
                  <a:lnTo>
                    <a:pt x="1084579" y="1031519"/>
                  </a:lnTo>
                  <a:lnTo>
                    <a:pt x="1082764" y="974856"/>
                  </a:lnTo>
                  <a:lnTo>
                    <a:pt x="1077319" y="920977"/>
                  </a:lnTo>
                  <a:lnTo>
                    <a:pt x="1068245" y="869884"/>
                  </a:lnTo>
                  <a:lnTo>
                    <a:pt x="1055544" y="821575"/>
                  </a:lnTo>
                  <a:lnTo>
                    <a:pt x="1041602" y="782700"/>
                  </a:lnTo>
                  <a:close/>
                </a:path>
                <a:path w="1084579" h="1551939">
                  <a:moveTo>
                    <a:pt x="656336" y="513206"/>
                  </a:moveTo>
                  <a:lnTo>
                    <a:pt x="606059" y="515571"/>
                  </a:lnTo>
                  <a:lnTo>
                    <a:pt x="558320" y="522667"/>
                  </a:lnTo>
                  <a:lnTo>
                    <a:pt x="513121" y="534500"/>
                  </a:lnTo>
                  <a:lnTo>
                    <a:pt x="470462" y="551074"/>
                  </a:lnTo>
                  <a:lnTo>
                    <a:pt x="430348" y="572393"/>
                  </a:lnTo>
                  <a:lnTo>
                    <a:pt x="392779" y="598462"/>
                  </a:lnTo>
                  <a:lnTo>
                    <a:pt x="357759" y="629284"/>
                  </a:lnTo>
                  <a:lnTo>
                    <a:pt x="943795" y="629284"/>
                  </a:lnTo>
                  <a:lnTo>
                    <a:pt x="895595" y="586148"/>
                  </a:lnTo>
                  <a:lnTo>
                    <a:pt x="854261" y="559883"/>
                  </a:lnTo>
                  <a:lnTo>
                    <a:pt x="809671" y="539459"/>
                  </a:lnTo>
                  <a:lnTo>
                    <a:pt x="761821" y="524873"/>
                  </a:lnTo>
                  <a:lnTo>
                    <a:pt x="710710" y="516123"/>
                  </a:lnTo>
                  <a:lnTo>
                    <a:pt x="656336" y="513206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12480" y="4732020"/>
              <a:ext cx="1084580" cy="1551940"/>
            </a:xfrm>
            <a:custGeom>
              <a:avLst/>
              <a:gdLst/>
              <a:ahLst/>
              <a:cxnLst/>
              <a:rect l="l" t="t" r="r" b="b"/>
              <a:pathLst>
                <a:path w="1084579" h="1551939">
                  <a:moveTo>
                    <a:pt x="797305" y="0"/>
                  </a:moveTo>
                  <a:lnTo>
                    <a:pt x="850265" y="0"/>
                  </a:lnTo>
                  <a:lnTo>
                    <a:pt x="850265" y="274700"/>
                  </a:lnTo>
                  <a:lnTo>
                    <a:pt x="834644" y="274700"/>
                  </a:lnTo>
                  <a:lnTo>
                    <a:pt x="780114" y="276614"/>
                  </a:lnTo>
                  <a:lnTo>
                    <a:pt x="728430" y="282355"/>
                  </a:lnTo>
                  <a:lnTo>
                    <a:pt x="679592" y="291925"/>
                  </a:lnTo>
                  <a:lnTo>
                    <a:pt x="633600" y="305329"/>
                  </a:lnTo>
                  <a:lnTo>
                    <a:pt x="590454" y="322566"/>
                  </a:lnTo>
                  <a:lnTo>
                    <a:pt x="550153" y="343640"/>
                  </a:lnTo>
                  <a:lnTo>
                    <a:pt x="512699" y="368553"/>
                  </a:lnTo>
                  <a:lnTo>
                    <a:pt x="473414" y="401837"/>
                  </a:lnTo>
                  <a:lnTo>
                    <a:pt x="439509" y="439198"/>
                  </a:lnTo>
                  <a:lnTo>
                    <a:pt x="410987" y="480631"/>
                  </a:lnTo>
                  <a:lnTo>
                    <a:pt x="387853" y="526128"/>
                  </a:lnTo>
                  <a:lnTo>
                    <a:pt x="370109" y="575681"/>
                  </a:lnTo>
                  <a:lnTo>
                    <a:pt x="357759" y="629284"/>
                  </a:lnTo>
                  <a:lnTo>
                    <a:pt x="392779" y="598462"/>
                  </a:lnTo>
                  <a:lnTo>
                    <a:pt x="430348" y="572393"/>
                  </a:lnTo>
                  <a:lnTo>
                    <a:pt x="470462" y="551074"/>
                  </a:lnTo>
                  <a:lnTo>
                    <a:pt x="513121" y="534500"/>
                  </a:lnTo>
                  <a:lnTo>
                    <a:pt x="558320" y="522667"/>
                  </a:lnTo>
                  <a:lnTo>
                    <a:pt x="606059" y="515571"/>
                  </a:lnTo>
                  <a:lnTo>
                    <a:pt x="656336" y="513206"/>
                  </a:lnTo>
                  <a:lnTo>
                    <a:pt x="710710" y="516123"/>
                  </a:lnTo>
                  <a:lnTo>
                    <a:pt x="761821" y="524873"/>
                  </a:lnTo>
                  <a:lnTo>
                    <a:pt x="809671" y="539459"/>
                  </a:lnTo>
                  <a:lnTo>
                    <a:pt x="854261" y="559883"/>
                  </a:lnTo>
                  <a:lnTo>
                    <a:pt x="895595" y="586148"/>
                  </a:lnTo>
                  <a:lnTo>
                    <a:pt x="933675" y="618256"/>
                  </a:lnTo>
                  <a:lnTo>
                    <a:pt x="968501" y="656208"/>
                  </a:lnTo>
                  <a:lnTo>
                    <a:pt x="995695" y="693369"/>
                  </a:lnTo>
                  <a:lnTo>
                    <a:pt x="1019268" y="733317"/>
                  </a:lnTo>
                  <a:lnTo>
                    <a:pt x="1039218" y="776053"/>
                  </a:lnTo>
                  <a:lnTo>
                    <a:pt x="1055544" y="821575"/>
                  </a:lnTo>
                  <a:lnTo>
                    <a:pt x="1068245" y="869884"/>
                  </a:lnTo>
                  <a:lnTo>
                    <a:pt x="1077319" y="920977"/>
                  </a:lnTo>
                  <a:lnTo>
                    <a:pt x="1082764" y="974856"/>
                  </a:lnTo>
                  <a:lnTo>
                    <a:pt x="1084579" y="1031519"/>
                  </a:lnTo>
                  <a:lnTo>
                    <a:pt x="1081866" y="1088204"/>
                  </a:lnTo>
                  <a:lnTo>
                    <a:pt x="1073720" y="1142983"/>
                  </a:lnTo>
                  <a:lnTo>
                    <a:pt x="1060138" y="1195854"/>
                  </a:lnTo>
                  <a:lnTo>
                    <a:pt x="1041111" y="1246817"/>
                  </a:lnTo>
                  <a:lnTo>
                    <a:pt x="1016635" y="1295869"/>
                  </a:lnTo>
                  <a:lnTo>
                    <a:pt x="987343" y="1341880"/>
                  </a:lnTo>
                  <a:lnTo>
                    <a:pt x="953724" y="1383703"/>
                  </a:lnTo>
                  <a:lnTo>
                    <a:pt x="915776" y="1421336"/>
                  </a:lnTo>
                  <a:lnTo>
                    <a:pt x="873500" y="1454780"/>
                  </a:lnTo>
                  <a:lnTo>
                    <a:pt x="826897" y="1484033"/>
                  </a:lnTo>
                  <a:lnTo>
                    <a:pt x="785579" y="1504783"/>
                  </a:lnTo>
                  <a:lnTo>
                    <a:pt x="742780" y="1521761"/>
                  </a:lnTo>
                  <a:lnTo>
                    <a:pt x="698500" y="1534964"/>
                  </a:lnTo>
                  <a:lnTo>
                    <a:pt x="652737" y="1544395"/>
                  </a:lnTo>
                  <a:lnTo>
                    <a:pt x="605493" y="1550053"/>
                  </a:lnTo>
                  <a:lnTo>
                    <a:pt x="556768" y="1551939"/>
                  </a:lnTo>
                  <a:lnTo>
                    <a:pt x="504180" y="1549910"/>
                  </a:lnTo>
                  <a:lnTo>
                    <a:pt x="453479" y="1543819"/>
                  </a:lnTo>
                  <a:lnTo>
                    <a:pt x="404669" y="1533669"/>
                  </a:lnTo>
                  <a:lnTo>
                    <a:pt x="357754" y="1519458"/>
                  </a:lnTo>
                  <a:lnTo>
                    <a:pt x="312736" y="1501185"/>
                  </a:lnTo>
                  <a:lnTo>
                    <a:pt x="269621" y="1478851"/>
                  </a:lnTo>
                  <a:lnTo>
                    <a:pt x="229012" y="1452745"/>
                  </a:lnTo>
                  <a:lnTo>
                    <a:pt x="191516" y="1423156"/>
                  </a:lnTo>
                  <a:lnTo>
                    <a:pt x="157130" y="1390084"/>
                  </a:lnTo>
                  <a:lnTo>
                    <a:pt x="125857" y="1353528"/>
                  </a:lnTo>
                  <a:lnTo>
                    <a:pt x="97694" y="1313488"/>
                  </a:lnTo>
                  <a:lnTo>
                    <a:pt x="72644" y="1269961"/>
                  </a:lnTo>
                  <a:lnTo>
                    <a:pt x="50999" y="1223540"/>
                  </a:lnTo>
                  <a:lnTo>
                    <a:pt x="33179" y="1174813"/>
                  </a:lnTo>
                  <a:lnTo>
                    <a:pt x="19176" y="1123783"/>
                  </a:lnTo>
                  <a:lnTo>
                    <a:pt x="8984" y="1070448"/>
                  </a:lnTo>
                  <a:lnTo>
                    <a:pt x="2594" y="1014810"/>
                  </a:lnTo>
                  <a:lnTo>
                    <a:pt x="0" y="956868"/>
                  </a:lnTo>
                  <a:lnTo>
                    <a:pt x="0" y="816863"/>
                  </a:lnTo>
                  <a:lnTo>
                    <a:pt x="1236" y="765626"/>
                  </a:lnTo>
                  <a:lnTo>
                    <a:pt x="4946" y="715549"/>
                  </a:lnTo>
                  <a:lnTo>
                    <a:pt x="11128" y="666632"/>
                  </a:lnTo>
                  <a:lnTo>
                    <a:pt x="19782" y="618879"/>
                  </a:lnTo>
                  <a:lnTo>
                    <a:pt x="30905" y="572291"/>
                  </a:lnTo>
                  <a:lnTo>
                    <a:pt x="44497" y="526871"/>
                  </a:lnTo>
                  <a:lnTo>
                    <a:pt x="60556" y="482620"/>
                  </a:lnTo>
                  <a:lnTo>
                    <a:pt x="79083" y="439541"/>
                  </a:lnTo>
                  <a:lnTo>
                    <a:pt x="100075" y="397636"/>
                  </a:lnTo>
                  <a:lnTo>
                    <a:pt x="126418" y="352363"/>
                  </a:lnTo>
                  <a:lnTo>
                    <a:pt x="155438" y="309602"/>
                  </a:lnTo>
                  <a:lnTo>
                    <a:pt x="187133" y="269353"/>
                  </a:lnTo>
                  <a:lnTo>
                    <a:pt x="221503" y="231616"/>
                  </a:lnTo>
                  <a:lnTo>
                    <a:pt x="258546" y="196391"/>
                  </a:lnTo>
                  <a:lnTo>
                    <a:pt x="298261" y="163679"/>
                  </a:lnTo>
                  <a:lnTo>
                    <a:pt x="340645" y="133478"/>
                  </a:lnTo>
                  <a:lnTo>
                    <a:pt x="385699" y="105790"/>
                  </a:lnTo>
                  <a:lnTo>
                    <a:pt x="427434" y="83599"/>
                  </a:lnTo>
                  <a:lnTo>
                    <a:pt x="470174" y="64014"/>
                  </a:lnTo>
                  <a:lnTo>
                    <a:pt x="513917" y="47037"/>
                  </a:lnTo>
                  <a:lnTo>
                    <a:pt x="558660" y="32668"/>
                  </a:lnTo>
                  <a:lnTo>
                    <a:pt x="604401" y="20910"/>
                  </a:lnTo>
                  <a:lnTo>
                    <a:pt x="651138" y="11763"/>
                  </a:lnTo>
                  <a:lnTo>
                    <a:pt x="698869" y="5229"/>
                  </a:lnTo>
                  <a:lnTo>
                    <a:pt x="747592" y="1307"/>
                  </a:lnTo>
                  <a:lnTo>
                    <a:pt x="797305" y="0"/>
                  </a:lnTo>
                  <a:close/>
                </a:path>
                <a:path w="1084579" h="1551939">
                  <a:moveTo>
                    <a:pt x="535051" y="782700"/>
                  </a:moveTo>
                  <a:lnTo>
                    <a:pt x="471233" y="790701"/>
                  </a:lnTo>
                  <a:lnTo>
                    <a:pt x="418846" y="814704"/>
                  </a:lnTo>
                  <a:lnTo>
                    <a:pt x="378206" y="850331"/>
                  </a:lnTo>
                  <a:lnTo>
                    <a:pt x="349376" y="893178"/>
                  </a:lnTo>
                  <a:lnTo>
                    <a:pt x="349376" y="997445"/>
                  </a:lnTo>
                  <a:lnTo>
                    <a:pt x="351822" y="1057249"/>
                  </a:lnTo>
                  <a:lnTo>
                    <a:pt x="359160" y="1110018"/>
                  </a:lnTo>
                  <a:lnTo>
                    <a:pt x="371390" y="1155750"/>
                  </a:lnTo>
                  <a:lnTo>
                    <a:pt x="388511" y="1194447"/>
                  </a:lnTo>
                  <a:lnTo>
                    <a:pt x="410525" y="1226108"/>
                  </a:lnTo>
                  <a:lnTo>
                    <a:pt x="469227" y="1268323"/>
                  </a:lnTo>
                  <a:lnTo>
                    <a:pt x="505916" y="1278877"/>
                  </a:lnTo>
                  <a:lnTo>
                    <a:pt x="547497" y="1282395"/>
                  </a:lnTo>
                  <a:lnTo>
                    <a:pt x="585761" y="1277942"/>
                  </a:lnTo>
                  <a:lnTo>
                    <a:pt x="652385" y="1242324"/>
                  </a:lnTo>
                  <a:lnTo>
                    <a:pt x="680720" y="1211160"/>
                  </a:lnTo>
                  <a:lnTo>
                    <a:pt x="704056" y="1173279"/>
                  </a:lnTo>
                  <a:lnTo>
                    <a:pt x="720725" y="1130884"/>
                  </a:lnTo>
                  <a:lnTo>
                    <a:pt x="730726" y="1083973"/>
                  </a:lnTo>
                  <a:lnTo>
                    <a:pt x="734060" y="1032548"/>
                  </a:lnTo>
                  <a:lnTo>
                    <a:pt x="730674" y="979863"/>
                  </a:lnTo>
                  <a:lnTo>
                    <a:pt x="720502" y="932280"/>
                  </a:lnTo>
                  <a:lnTo>
                    <a:pt x="703520" y="889799"/>
                  </a:lnTo>
                  <a:lnTo>
                    <a:pt x="679703" y="852423"/>
                  </a:lnTo>
                  <a:lnTo>
                    <a:pt x="650226" y="821920"/>
                  </a:lnTo>
                  <a:lnTo>
                    <a:pt x="616283" y="800131"/>
                  </a:lnTo>
                  <a:lnTo>
                    <a:pt x="577887" y="787058"/>
                  </a:lnTo>
                  <a:lnTo>
                    <a:pt x="535051" y="78270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4544059" y="4704079"/>
            <a:ext cx="1155700" cy="1630680"/>
            <a:chOff x="4544059" y="4704079"/>
            <a:chExt cx="1155700" cy="1630680"/>
          </a:xfrm>
        </p:grpSpPr>
        <p:sp>
          <p:nvSpPr>
            <p:cNvPr id="68" name="object 68"/>
            <p:cNvSpPr/>
            <p:nvPr/>
          </p:nvSpPr>
          <p:spPr>
            <a:xfrm>
              <a:off x="4594859" y="4754879"/>
              <a:ext cx="1054100" cy="1529080"/>
            </a:xfrm>
            <a:custGeom>
              <a:avLst/>
              <a:gdLst/>
              <a:ahLst/>
              <a:cxnLst/>
              <a:rect l="l" t="t" r="r" b="b"/>
              <a:pathLst>
                <a:path w="1054100" h="1529079">
                  <a:moveTo>
                    <a:pt x="1003300" y="0"/>
                  </a:moveTo>
                  <a:lnTo>
                    <a:pt x="121285" y="0"/>
                  </a:lnTo>
                  <a:lnTo>
                    <a:pt x="29082" y="771525"/>
                  </a:lnTo>
                  <a:lnTo>
                    <a:pt x="306831" y="836891"/>
                  </a:lnTo>
                  <a:lnTo>
                    <a:pt x="340739" y="802502"/>
                  </a:lnTo>
                  <a:lnTo>
                    <a:pt x="382444" y="777949"/>
                  </a:lnTo>
                  <a:lnTo>
                    <a:pt x="431936" y="763223"/>
                  </a:lnTo>
                  <a:lnTo>
                    <a:pt x="489203" y="758317"/>
                  </a:lnTo>
                  <a:lnTo>
                    <a:pt x="539746" y="762081"/>
                  </a:lnTo>
                  <a:lnTo>
                    <a:pt x="583549" y="773373"/>
                  </a:lnTo>
                  <a:lnTo>
                    <a:pt x="620613" y="792193"/>
                  </a:lnTo>
                  <a:lnTo>
                    <a:pt x="650938" y="818540"/>
                  </a:lnTo>
                  <a:lnTo>
                    <a:pt x="674524" y="852414"/>
                  </a:lnTo>
                  <a:lnTo>
                    <a:pt x="691372" y="893816"/>
                  </a:lnTo>
                  <a:lnTo>
                    <a:pt x="701480" y="942743"/>
                  </a:lnTo>
                  <a:lnTo>
                    <a:pt x="704850" y="999197"/>
                  </a:lnTo>
                  <a:lnTo>
                    <a:pt x="702093" y="1060259"/>
                  </a:lnTo>
                  <a:lnTo>
                    <a:pt x="693826" y="1113178"/>
                  </a:lnTo>
                  <a:lnTo>
                    <a:pt x="680050" y="1157957"/>
                  </a:lnTo>
                  <a:lnTo>
                    <a:pt x="660765" y="1194593"/>
                  </a:lnTo>
                  <a:lnTo>
                    <a:pt x="605676" y="1243442"/>
                  </a:lnTo>
                  <a:lnTo>
                    <a:pt x="528574" y="1259725"/>
                  </a:lnTo>
                  <a:lnTo>
                    <a:pt x="491593" y="1256689"/>
                  </a:lnTo>
                  <a:lnTo>
                    <a:pt x="428918" y="1232395"/>
                  </a:lnTo>
                  <a:lnTo>
                    <a:pt x="382057" y="1184706"/>
                  </a:lnTo>
                  <a:lnTo>
                    <a:pt x="355629" y="1119059"/>
                  </a:lnTo>
                  <a:lnTo>
                    <a:pt x="350392" y="1079842"/>
                  </a:lnTo>
                  <a:lnTo>
                    <a:pt x="0" y="1079842"/>
                  </a:lnTo>
                  <a:lnTo>
                    <a:pt x="2469" y="1130124"/>
                  </a:lnTo>
                  <a:lnTo>
                    <a:pt x="10645" y="1178295"/>
                  </a:lnTo>
                  <a:lnTo>
                    <a:pt x="24533" y="1224356"/>
                  </a:lnTo>
                  <a:lnTo>
                    <a:pt x="44139" y="1268306"/>
                  </a:lnTo>
                  <a:lnTo>
                    <a:pt x="69468" y="1310144"/>
                  </a:lnTo>
                  <a:lnTo>
                    <a:pt x="99812" y="1349194"/>
                  </a:lnTo>
                  <a:lnTo>
                    <a:pt x="134460" y="1384763"/>
                  </a:lnTo>
                  <a:lnTo>
                    <a:pt x="173417" y="1416853"/>
                  </a:lnTo>
                  <a:lnTo>
                    <a:pt x="216691" y="1445464"/>
                  </a:lnTo>
                  <a:lnTo>
                    <a:pt x="264287" y="1470596"/>
                  </a:lnTo>
                  <a:lnTo>
                    <a:pt x="314747" y="1491650"/>
                  </a:lnTo>
                  <a:lnTo>
                    <a:pt x="366616" y="1508025"/>
                  </a:lnTo>
                  <a:lnTo>
                    <a:pt x="419899" y="1519722"/>
                  </a:lnTo>
                  <a:lnTo>
                    <a:pt x="474603" y="1526740"/>
                  </a:lnTo>
                  <a:lnTo>
                    <a:pt x="530732" y="1529080"/>
                  </a:lnTo>
                  <a:lnTo>
                    <a:pt x="582761" y="1527324"/>
                  </a:lnTo>
                  <a:lnTo>
                    <a:pt x="632422" y="1522057"/>
                  </a:lnTo>
                  <a:lnTo>
                    <a:pt x="679719" y="1513279"/>
                  </a:lnTo>
                  <a:lnTo>
                    <a:pt x="724657" y="1500991"/>
                  </a:lnTo>
                  <a:lnTo>
                    <a:pt x="767238" y="1485192"/>
                  </a:lnTo>
                  <a:lnTo>
                    <a:pt x="807465" y="1465884"/>
                  </a:lnTo>
                  <a:lnTo>
                    <a:pt x="852178" y="1438433"/>
                  </a:lnTo>
                  <a:lnTo>
                    <a:pt x="892732" y="1406629"/>
                  </a:lnTo>
                  <a:lnTo>
                    <a:pt x="929117" y="1370474"/>
                  </a:lnTo>
                  <a:lnTo>
                    <a:pt x="961320" y="1329968"/>
                  </a:lnTo>
                  <a:lnTo>
                    <a:pt x="989329" y="1285113"/>
                  </a:lnTo>
                  <a:lnTo>
                    <a:pt x="1012647" y="1236983"/>
                  </a:lnTo>
                  <a:lnTo>
                    <a:pt x="1030782" y="1186656"/>
                  </a:lnTo>
                  <a:lnTo>
                    <a:pt x="1043736" y="1134131"/>
                  </a:lnTo>
                  <a:lnTo>
                    <a:pt x="1051509" y="1079409"/>
                  </a:lnTo>
                  <a:lnTo>
                    <a:pt x="1054100" y="1022489"/>
                  </a:lnTo>
                  <a:lnTo>
                    <a:pt x="1052212" y="964079"/>
                  </a:lnTo>
                  <a:lnTo>
                    <a:pt x="1046551" y="909016"/>
                  </a:lnTo>
                  <a:lnTo>
                    <a:pt x="1037115" y="857302"/>
                  </a:lnTo>
                  <a:lnTo>
                    <a:pt x="1023905" y="808936"/>
                  </a:lnTo>
                  <a:lnTo>
                    <a:pt x="1006921" y="763919"/>
                  </a:lnTo>
                  <a:lnTo>
                    <a:pt x="986162" y="722252"/>
                  </a:lnTo>
                  <a:lnTo>
                    <a:pt x="961630" y="683935"/>
                  </a:lnTo>
                  <a:lnTo>
                    <a:pt x="933323" y="648970"/>
                  </a:lnTo>
                  <a:lnTo>
                    <a:pt x="901503" y="617799"/>
                  </a:lnTo>
                  <a:lnTo>
                    <a:pt x="866431" y="590776"/>
                  </a:lnTo>
                  <a:lnTo>
                    <a:pt x="828106" y="567901"/>
                  </a:lnTo>
                  <a:lnTo>
                    <a:pt x="786526" y="549179"/>
                  </a:lnTo>
                  <a:lnTo>
                    <a:pt x="741690" y="534612"/>
                  </a:lnTo>
                  <a:lnTo>
                    <a:pt x="693596" y="524204"/>
                  </a:lnTo>
                  <a:lnTo>
                    <a:pt x="642243" y="517957"/>
                  </a:lnTo>
                  <a:lnTo>
                    <a:pt x="587628" y="515874"/>
                  </a:lnTo>
                  <a:lnTo>
                    <a:pt x="558486" y="516919"/>
                  </a:lnTo>
                  <a:lnTo>
                    <a:pt x="499153" y="525250"/>
                  </a:lnTo>
                  <a:lnTo>
                    <a:pt x="440174" y="541204"/>
                  </a:lnTo>
                  <a:lnTo>
                    <a:pt x="391215" y="560496"/>
                  </a:lnTo>
                  <a:lnTo>
                    <a:pt x="371093" y="571119"/>
                  </a:lnTo>
                  <a:lnTo>
                    <a:pt x="405256" y="269367"/>
                  </a:lnTo>
                  <a:lnTo>
                    <a:pt x="1003300" y="269367"/>
                  </a:lnTo>
                  <a:lnTo>
                    <a:pt x="1003300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94859" y="4754879"/>
              <a:ext cx="1054100" cy="1529080"/>
            </a:xfrm>
            <a:custGeom>
              <a:avLst/>
              <a:gdLst/>
              <a:ahLst/>
              <a:cxnLst/>
              <a:rect l="l" t="t" r="r" b="b"/>
              <a:pathLst>
                <a:path w="1054100" h="1529079">
                  <a:moveTo>
                    <a:pt x="121285" y="0"/>
                  </a:moveTo>
                  <a:lnTo>
                    <a:pt x="1003300" y="0"/>
                  </a:lnTo>
                  <a:lnTo>
                    <a:pt x="1003300" y="269367"/>
                  </a:lnTo>
                  <a:lnTo>
                    <a:pt x="405256" y="269367"/>
                  </a:lnTo>
                  <a:lnTo>
                    <a:pt x="371093" y="571119"/>
                  </a:lnTo>
                  <a:lnTo>
                    <a:pt x="414242" y="550529"/>
                  </a:lnTo>
                  <a:lnTo>
                    <a:pt x="469011" y="532511"/>
                  </a:lnTo>
                  <a:lnTo>
                    <a:pt x="528986" y="520049"/>
                  </a:lnTo>
                  <a:lnTo>
                    <a:pt x="587628" y="515874"/>
                  </a:lnTo>
                  <a:lnTo>
                    <a:pt x="642243" y="517957"/>
                  </a:lnTo>
                  <a:lnTo>
                    <a:pt x="693596" y="524204"/>
                  </a:lnTo>
                  <a:lnTo>
                    <a:pt x="741690" y="534612"/>
                  </a:lnTo>
                  <a:lnTo>
                    <a:pt x="786526" y="549179"/>
                  </a:lnTo>
                  <a:lnTo>
                    <a:pt x="828106" y="567901"/>
                  </a:lnTo>
                  <a:lnTo>
                    <a:pt x="866431" y="590776"/>
                  </a:lnTo>
                  <a:lnTo>
                    <a:pt x="901503" y="617799"/>
                  </a:lnTo>
                  <a:lnTo>
                    <a:pt x="933323" y="648970"/>
                  </a:lnTo>
                  <a:lnTo>
                    <a:pt x="961630" y="683935"/>
                  </a:lnTo>
                  <a:lnTo>
                    <a:pt x="986162" y="722252"/>
                  </a:lnTo>
                  <a:lnTo>
                    <a:pt x="1006921" y="763919"/>
                  </a:lnTo>
                  <a:lnTo>
                    <a:pt x="1023905" y="808936"/>
                  </a:lnTo>
                  <a:lnTo>
                    <a:pt x="1037115" y="857302"/>
                  </a:lnTo>
                  <a:lnTo>
                    <a:pt x="1046551" y="909016"/>
                  </a:lnTo>
                  <a:lnTo>
                    <a:pt x="1052212" y="964079"/>
                  </a:lnTo>
                  <a:lnTo>
                    <a:pt x="1054100" y="1022489"/>
                  </a:lnTo>
                  <a:lnTo>
                    <a:pt x="1051509" y="1079409"/>
                  </a:lnTo>
                  <a:lnTo>
                    <a:pt x="1043736" y="1134131"/>
                  </a:lnTo>
                  <a:lnTo>
                    <a:pt x="1030782" y="1186656"/>
                  </a:lnTo>
                  <a:lnTo>
                    <a:pt x="1012647" y="1236983"/>
                  </a:lnTo>
                  <a:lnTo>
                    <a:pt x="989329" y="1285113"/>
                  </a:lnTo>
                  <a:lnTo>
                    <a:pt x="961320" y="1329968"/>
                  </a:lnTo>
                  <a:lnTo>
                    <a:pt x="929117" y="1370474"/>
                  </a:lnTo>
                  <a:lnTo>
                    <a:pt x="892732" y="1406629"/>
                  </a:lnTo>
                  <a:lnTo>
                    <a:pt x="852178" y="1438433"/>
                  </a:lnTo>
                  <a:lnTo>
                    <a:pt x="807465" y="1465884"/>
                  </a:lnTo>
                  <a:lnTo>
                    <a:pt x="767238" y="1485192"/>
                  </a:lnTo>
                  <a:lnTo>
                    <a:pt x="724657" y="1500991"/>
                  </a:lnTo>
                  <a:lnTo>
                    <a:pt x="679719" y="1513279"/>
                  </a:lnTo>
                  <a:lnTo>
                    <a:pt x="632422" y="1522057"/>
                  </a:lnTo>
                  <a:lnTo>
                    <a:pt x="582761" y="1527324"/>
                  </a:lnTo>
                  <a:lnTo>
                    <a:pt x="530732" y="1529080"/>
                  </a:lnTo>
                  <a:lnTo>
                    <a:pt x="474603" y="1526740"/>
                  </a:lnTo>
                  <a:lnTo>
                    <a:pt x="419899" y="1519722"/>
                  </a:lnTo>
                  <a:lnTo>
                    <a:pt x="366616" y="1508025"/>
                  </a:lnTo>
                  <a:lnTo>
                    <a:pt x="314747" y="1491650"/>
                  </a:lnTo>
                  <a:lnTo>
                    <a:pt x="264287" y="1470596"/>
                  </a:lnTo>
                  <a:lnTo>
                    <a:pt x="216691" y="1445464"/>
                  </a:lnTo>
                  <a:lnTo>
                    <a:pt x="173417" y="1416853"/>
                  </a:lnTo>
                  <a:lnTo>
                    <a:pt x="134460" y="1384763"/>
                  </a:lnTo>
                  <a:lnTo>
                    <a:pt x="99812" y="1349194"/>
                  </a:lnTo>
                  <a:lnTo>
                    <a:pt x="69468" y="1310144"/>
                  </a:lnTo>
                  <a:lnTo>
                    <a:pt x="44139" y="1268306"/>
                  </a:lnTo>
                  <a:lnTo>
                    <a:pt x="24533" y="1224356"/>
                  </a:lnTo>
                  <a:lnTo>
                    <a:pt x="10645" y="1178295"/>
                  </a:lnTo>
                  <a:lnTo>
                    <a:pt x="2469" y="1130124"/>
                  </a:lnTo>
                  <a:lnTo>
                    <a:pt x="0" y="1079842"/>
                  </a:lnTo>
                  <a:lnTo>
                    <a:pt x="350392" y="1079842"/>
                  </a:lnTo>
                  <a:lnTo>
                    <a:pt x="355629" y="1119059"/>
                  </a:lnTo>
                  <a:lnTo>
                    <a:pt x="366188" y="1154014"/>
                  </a:lnTo>
                  <a:lnTo>
                    <a:pt x="403225" y="1211135"/>
                  </a:lnTo>
                  <a:lnTo>
                    <a:pt x="458374" y="1247579"/>
                  </a:lnTo>
                  <a:lnTo>
                    <a:pt x="528574" y="1259725"/>
                  </a:lnTo>
                  <a:lnTo>
                    <a:pt x="569876" y="1255654"/>
                  </a:lnTo>
                  <a:lnTo>
                    <a:pt x="635973" y="1223088"/>
                  </a:lnTo>
                  <a:lnTo>
                    <a:pt x="680050" y="1157957"/>
                  </a:lnTo>
                  <a:lnTo>
                    <a:pt x="693826" y="1113178"/>
                  </a:lnTo>
                  <a:lnTo>
                    <a:pt x="702093" y="1060259"/>
                  </a:lnTo>
                  <a:lnTo>
                    <a:pt x="704850" y="999197"/>
                  </a:lnTo>
                  <a:lnTo>
                    <a:pt x="701480" y="942743"/>
                  </a:lnTo>
                  <a:lnTo>
                    <a:pt x="691372" y="893816"/>
                  </a:lnTo>
                  <a:lnTo>
                    <a:pt x="674524" y="852414"/>
                  </a:lnTo>
                  <a:lnTo>
                    <a:pt x="650938" y="818540"/>
                  </a:lnTo>
                  <a:lnTo>
                    <a:pt x="620613" y="792193"/>
                  </a:lnTo>
                  <a:lnTo>
                    <a:pt x="583549" y="773373"/>
                  </a:lnTo>
                  <a:lnTo>
                    <a:pt x="539746" y="762081"/>
                  </a:lnTo>
                  <a:lnTo>
                    <a:pt x="489203" y="758317"/>
                  </a:lnTo>
                  <a:lnTo>
                    <a:pt x="431936" y="763223"/>
                  </a:lnTo>
                  <a:lnTo>
                    <a:pt x="382444" y="777949"/>
                  </a:lnTo>
                  <a:lnTo>
                    <a:pt x="340739" y="802502"/>
                  </a:lnTo>
                  <a:lnTo>
                    <a:pt x="306831" y="836891"/>
                  </a:lnTo>
                  <a:lnTo>
                    <a:pt x="29082" y="771525"/>
                  </a:lnTo>
                  <a:lnTo>
                    <a:pt x="121285" y="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4467859" y="1755139"/>
            <a:ext cx="1186180" cy="1633220"/>
            <a:chOff x="4467859" y="1755139"/>
            <a:chExt cx="1186180" cy="1633220"/>
          </a:xfrm>
        </p:grpSpPr>
        <p:sp>
          <p:nvSpPr>
            <p:cNvPr id="71" name="object 71"/>
            <p:cNvSpPr/>
            <p:nvPr/>
          </p:nvSpPr>
          <p:spPr>
            <a:xfrm>
              <a:off x="4518659" y="1805939"/>
              <a:ext cx="1084580" cy="1531620"/>
            </a:xfrm>
            <a:custGeom>
              <a:avLst/>
              <a:gdLst/>
              <a:ahLst/>
              <a:cxnLst/>
              <a:rect l="l" t="t" r="r" b="b"/>
              <a:pathLst>
                <a:path w="1084579" h="1531620">
                  <a:moveTo>
                    <a:pt x="538099" y="0"/>
                  </a:moveTo>
                  <a:lnTo>
                    <a:pt x="488103" y="1842"/>
                  </a:lnTo>
                  <a:lnTo>
                    <a:pt x="439721" y="7370"/>
                  </a:lnTo>
                  <a:lnTo>
                    <a:pt x="392953" y="16589"/>
                  </a:lnTo>
                  <a:lnTo>
                    <a:pt x="347805" y="29501"/>
                  </a:lnTo>
                  <a:lnTo>
                    <a:pt x="304280" y="46110"/>
                  </a:lnTo>
                  <a:lnTo>
                    <a:pt x="262381" y="66421"/>
                  </a:lnTo>
                  <a:lnTo>
                    <a:pt x="215167" y="94996"/>
                  </a:lnTo>
                  <a:lnTo>
                    <a:pt x="172274" y="127685"/>
                  </a:lnTo>
                  <a:lnTo>
                    <a:pt x="133698" y="164490"/>
                  </a:lnTo>
                  <a:lnTo>
                    <a:pt x="99431" y="205409"/>
                  </a:lnTo>
                  <a:lnTo>
                    <a:pt x="69468" y="250444"/>
                  </a:lnTo>
                  <a:lnTo>
                    <a:pt x="44443" y="298375"/>
                  </a:lnTo>
                  <a:lnTo>
                    <a:pt x="24990" y="347996"/>
                  </a:lnTo>
                  <a:lnTo>
                    <a:pt x="11102" y="399317"/>
                  </a:lnTo>
                  <a:lnTo>
                    <a:pt x="2774" y="452351"/>
                  </a:lnTo>
                  <a:lnTo>
                    <a:pt x="0" y="507111"/>
                  </a:lnTo>
                  <a:lnTo>
                    <a:pt x="350519" y="507111"/>
                  </a:lnTo>
                  <a:lnTo>
                    <a:pt x="353617" y="458366"/>
                  </a:lnTo>
                  <a:lnTo>
                    <a:pt x="362918" y="413861"/>
                  </a:lnTo>
                  <a:lnTo>
                    <a:pt x="378434" y="373594"/>
                  </a:lnTo>
                  <a:lnTo>
                    <a:pt x="400176" y="337565"/>
                  </a:lnTo>
                  <a:lnTo>
                    <a:pt x="426991" y="307822"/>
                  </a:lnTo>
                  <a:lnTo>
                    <a:pt x="491813" y="273861"/>
                  </a:lnTo>
                  <a:lnTo>
                    <a:pt x="529843" y="269621"/>
                  </a:lnTo>
                  <a:lnTo>
                    <a:pt x="567902" y="272790"/>
                  </a:lnTo>
                  <a:lnTo>
                    <a:pt x="629588" y="298178"/>
                  </a:lnTo>
                  <a:lnTo>
                    <a:pt x="671863" y="348759"/>
                  </a:lnTo>
                  <a:lnTo>
                    <a:pt x="693060" y="422915"/>
                  </a:lnTo>
                  <a:lnTo>
                    <a:pt x="695705" y="468757"/>
                  </a:lnTo>
                  <a:lnTo>
                    <a:pt x="692907" y="500123"/>
                  </a:lnTo>
                  <a:lnTo>
                    <a:pt x="670510" y="570745"/>
                  </a:lnTo>
                  <a:lnTo>
                    <a:pt x="650906" y="609996"/>
                  </a:lnTo>
                  <a:lnTo>
                    <a:pt x="625694" y="651873"/>
                  </a:lnTo>
                  <a:lnTo>
                    <a:pt x="594871" y="696374"/>
                  </a:lnTo>
                  <a:lnTo>
                    <a:pt x="558435" y="743497"/>
                  </a:lnTo>
                  <a:lnTo>
                    <a:pt x="516381" y="793242"/>
                  </a:lnTo>
                  <a:lnTo>
                    <a:pt x="31114" y="1303527"/>
                  </a:lnTo>
                  <a:lnTo>
                    <a:pt x="31114" y="1531620"/>
                  </a:lnTo>
                  <a:lnTo>
                    <a:pt x="1084579" y="1531620"/>
                  </a:lnTo>
                  <a:lnTo>
                    <a:pt x="1084579" y="1261999"/>
                  </a:lnTo>
                  <a:lnTo>
                    <a:pt x="490474" y="1261999"/>
                  </a:lnTo>
                  <a:lnTo>
                    <a:pt x="685418" y="1036955"/>
                  </a:lnTo>
                  <a:lnTo>
                    <a:pt x="728090" y="993816"/>
                  </a:lnTo>
                  <a:lnTo>
                    <a:pt x="767276" y="953231"/>
                  </a:lnTo>
                  <a:lnTo>
                    <a:pt x="802974" y="915200"/>
                  </a:lnTo>
                  <a:lnTo>
                    <a:pt x="835182" y="879726"/>
                  </a:lnTo>
                  <a:lnTo>
                    <a:pt x="863898" y="846812"/>
                  </a:lnTo>
                  <a:lnTo>
                    <a:pt x="889119" y="816459"/>
                  </a:lnTo>
                  <a:lnTo>
                    <a:pt x="943586" y="742731"/>
                  </a:lnTo>
                  <a:lnTo>
                    <a:pt x="971708" y="697864"/>
                  </a:lnTo>
                  <a:lnTo>
                    <a:pt x="995211" y="654046"/>
                  </a:lnTo>
                  <a:lnTo>
                    <a:pt x="1014094" y="611251"/>
                  </a:lnTo>
                  <a:lnTo>
                    <a:pt x="1028596" y="568747"/>
                  </a:lnTo>
                  <a:lnTo>
                    <a:pt x="1038955" y="525637"/>
                  </a:lnTo>
                  <a:lnTo>
                    <a:pt x="1045170" y="481931"/>
                  </a:lnTo>
                  <a:lnTo>
                    <a:pt x="1047241" y="437642"/>
                  </a:lnTo>
                  <a:lnTo>
                    <a:pt x="1044543" y="379185"/>
                  </a:lnTo>
                  <a:lnTo>
                    <a:pt x="1036449" y="324757"/>
                  </a:lnTo>
                  <a:lnTo>
                    <a:pt x="1022959" y="274356"/>
                  </a:lnTo>
                  <a:lnTo>
                    <a:pt x="1004072" y="227983"/>
                  </a:lnTo>
                  <a:lnTo>
                    <a:pt x="979789" y="185637"/>
                  </a:lnTo>
                  <a:lnTo>
                    <a:pt x="950110" y="147320"/>
                  </a:lnTo>
                  <a:lnTo>
                    <a:pt x="915035" y="113030"/>
                  </a:lnTo>
                  <a:lnTo>
                    <a:pt x="880226" y="86550"/>
                  </a:lnTo>
                  <a:lnTo>
                    <a:pt x="841904" y="63597"/>
                  </a:lnTo>
                  <a:lnTo>
                    <a:pt x="800067" y="44170"/>
                  </a:lnTo>
                  <a:lnTo>
                    <a:pt x="754713" y="28273"/>
                  </a:lnTo>
                  <a:lnTo>
                    <a:pt x="705840" y="15906"/>
                  </a:lnTo>
                  <a:lnTo>
                    <a:pt x="653448" y="7070"/>
                  </a:lnTo>
                  <a:lnTo>
                    <a:pt x="597535" y="1767"/>
                  </a:lnTo>
                  <a:lnTo>
                    <a:pt x="538099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18659" y="1805939"/>
              <a:ext cx="1084580" cy="1531620"/>
            </a:xfrm>
            <a:custGeom>
              <a:avLst/>
              <a:gdLst/>
              <a:ahLst/>
              <a:cxnLst/>
              <a:rect l="l" t="t" r="r" b="b"/>
              <a:pathLst>
                <a:path w="1084579" h="1531620">
                  <a:moveTo>
                    <a:pt x="538099" y="0"/>
                  </a:moveTo>
                  <a:lnTo>
                    <a:pt x="597535" y="1767"/>
                  </a:lnTo>
                  <a:lnTo>
                    <a:pt x="653448" y="7070"/>
                  </a:lnTo>
                  <a:lnTo>
                    <a:pt x="705840" y="15906"/>
                  </a:lnTo>
                  <a:lnTo>
                    <a:pt x="754713" y="28273"/>
                  </a:lnTo>
                  <a:lnTo>
                    <a:pt x="800067" y="44170"/>
                  </a:lnTo>
                  <a:lnTo>
                    <a:pt x="841904" y="63597"/>
                  </a:lnTo>
                  <a:lnTo>
                    <a:pt x="880226" y="86550"/>
                  </a:lnTo>
                  <a:lnTo>
                    <a:pt x="915035" y="113030"/>
                  </a:lnTo>
                  <a:lnTo>
                    <a:pt x="950110" y="147320"/>
                  </a:lnTo>
                  <a:lnTo>
                    <a:pt x="979789" y="185637"/>
                  </a:lnTo>
                  <a:lnTo>
                    <a:pt x="1004072" y="227983"/>
                  </a:lnTo>
                  <a:lnTo>
                    <a:pt x="1022959" y="274356"/>
                  </a:lnTo>
                  <a:lnTo>
                    <a:pt x="1036449" y="324757"/>
                  </a:lnTo>
                  <a:lnTo>
                    <a:pt x="1044543" y="379185"/>
                  </a:lnTo>
                  <a:lnTo>
                    <a:pt x="1047241" y="437642"/>
                  </a:lnTo>
                  <a:lnTo>
                    <a:pt x="1045170" y="481931"/>
                  </a:lnTo>
                  <a:lnTo>
                    <a:pt x="1038955" y="525637"/>
                  </a:lnTo>
                  <a:lnTo>
                    <a:pt x="1028596" y="568747"/>
                  </a:lnTo>
                  <a:lnTo>
                    <a:pt x="1014094" y="611251"/>
                  </a:lnTo>
                  <a:lnTo>
                    <a:pt x="995211" y="654046"/>
                  </a:lnTo>
                  <a:lnTo>
                    <a:pt x="971708" y="697864"/>
                  </a:lnTo>
                  <a:lnTo>
                    <a:pt x="943586" y="742731"/>
                  </a:lnTo>
                  <a:lnTo>
                    <a:pt x="910843" y="788670"/>
                  </a:lnTo>
                  <a:lnTo>
                    <a:pt x="863898" y="846812"/>
                  </a:lnTo>
                  <a:lnTo>
                    <a:pt x="835182" y="879726"/>
                  </a:lnTo>
                  <a:lnTo>
                    <a:pt x="802974" y="915200"/>
                  </a:lnTo>
                  <a:lnTo>
                    <a:pt x="767276" y="953231"/>
                  </a:lnTo>
                  <a:lnTo>
                    <a:pt x="728090" y="993816"/>
                  </a:lnTo>
                  <a:lnTo>
                    <a:pt x="685418" y="1036955"/>
                  </a:lnTo>
                  <a:lnTo>
                    <a:pt x="490474" y="1261999"/>
                  </a:lnTo>
                  <a:lnTo>
                    <a:pt x="1084579" y="1261999"/>
                  </a:lnTo>
                  <a:lnTo>
                    <a:pt x="1084579" y="1531620"/>
                  </a:lnTo>
                  <a:lnTo>
                    <a:pt x="31114" y="1531620"/>
                  </a:lnTo>
                  <a:lnTo>
                    <a:pt x="31114" y="1303527"/>
                  </a:lnTo>
                  <a:lnTo>
                    <a:pt x="516381" y="793242"/>
                  </a:lnTo>
                  <a:lnTo>
                    <a:pt x="558435" y="743497"/>
                  </a:lnTo>
                  <a:lnTo>
                    <a:pt x="594871" y="696374"/>
                  </a:lnTo>
                  <a:lnTo>
                    <a:pt x="625694" y="651873"/>
                  </a:lnTo>
                  <a:lnTo>
                    <a:pt x="650906" y="609996"/>
                  </a:lnTo>
                  <a:lnTo>
                    <a:pt x="670510" y="570745"/>
                  </a:lnTo>
                  <a:lnTo>
                    <a:pt x="684510" y="534120"/>
                  </a:lnTo>
                  <a:lnTo>
                    <a:pt x="695705" y="468757"/>
                  </a:lnTo>
                  <a:lnTo>
                    <a:pt x="693060" y="422915"/>
                  </a:lnTo>
                  <a:lnTo>
                    <a:pt x="685117" y="382920"/>
                  </a:lnTo>
                  <a:lnTo>
                    <a:pt x="653288" y="320421"/>
                  </a:lnTo>
                  <a:lnTo>
                    <a:pt x="601138" y="282305"/>
                  </a:lnTo>
                  <a:lnTo>
                    <a:pt x="529843" y="269621"/>
                  </a:lnTo>
                  <a:lnTo>
                    <a:pt x="491813" y="273861"/>
                  </a:lnTo>
                  <a:lnTo>
                    <a:pt x="426991" y="307822"/>
                  </a:lnTo>
                  <a:lnTo>
                    <a:pt x="400176" y="337565"/>
                  </a:lnTo>
                  <a:lnTo>
                    <a:pt x="378434" y="373594"/>
                  </a:lnTo>
                  <a:lnTo>
                    <a:pt x="362918" y="413861"/>
                  </a:lnTo>
                  <a:lnTo>
                    <a:pt x="353617" y="458366"/>
                  </a:lnTo>
                  <a:lnTo>
                    <a:pt x="350519" y="507111"/>
                  </a:lnTo>
                  <a:lnTo>
                    <a:pt x="0" y="507111"/>
                  </a:lnTo>
                  <a:lnTo>
                    <a:pt x="2774" y="452351"/>
                  </a:lnTo>
                  <a:lnTo>
                    <a:pt x="11102" y="399317"/>
                  </a:lnTo>
                  <a:lnTo>
                    <a:pt x="24990" y="347996"/>
                  </a:lnTo>
                  <a:lnTo>
                    <a:pt x="44443" y="298375"/>
                  </a:lnTo>
                  <a:lnTo>
                    <a:pt x="69468" y="250444"/>
                  </a:lnTo>
                  <a:lnTo>
                    <a:pt x="99431" y="205409"/>
                  </a:lnTo>
                  <a:lnTo>
                    <a:pt x="133698" y="164490"/>
                  </a:lnTo>
                  <a:lnTo>
                    <a:pt x="172274" y="127685"/>
                  </a:lnTo>
                  <a:lnTo>
                    <a:pt x="215167" y="94996"/>
                  </a:lnTo>
                  <a:lnTo>
                    <a:pt x="262381" y="66421"/>
                  </a:lnTo>
                  <a:lnTo>
                    <a:pt x="304280" y="46110"/>
                  </a:lnTo>
                  <a:lnTo>
                    <a:pt x="347805" y="29501"/>
                  </a:lnTo>
                  <a:lnTo>
                    <a:pt x="392953" y="16589"/>
                  </a:lnTo>
                  <a:lnTo>
                    <a:pt x="439721" y="7370"/>
                  </a:lnTo>
                  <a:lnTo>
                    <a:pt x="488103" y="1842"/>
                  </a:lnTo>
                  <a:lnTo>
                    <a:pt x="538099" y="0"/>
                  </a:lnTo>
                  <a:close/>
                </a:path>
              </a:pathLst>
            </a:custGeom>
            <a:ln w="1016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1163319" y="152400"/>
            <a:ext cx="9951720" cy="952500"/>
          </a:xfrm>
          <a:custGeom>
            <a:avLst/>
            <a:gdLst/>
            <a:ahLst/>
            <a:cxnLst/>
            <a:rect l="l" t="t" r="r" b="b"/>
            <a:pathLst>
              <a:path w="9951720" h="952500">
                <a:moveTo>
                  <a:pt x="9792970" y="0"/>
                </a:moveTo>
                <a:lnTo>
                  <a:pt x="158750" y="0"/>
                </a:lnTo>
                <a:lnTo>
                  <a:pt x="108575" y="8097"/>
                </a:lnTo>
                <a:lnTo>
                  <a:pt x="64997" y="30642"/>
                </a:lnTo>
                <a:lnTo>
                  <a:pt x="30631" y="65013"/>
                </a:lnTo>
                <a:lnTo>
                  <a:pt x="8093" y="108590"/>
                </a:lnTo>
                <a:lnTo>
                  <a:pt x="0" y="158750"/>
                </a:lnTo>
                <a:lnTo>
                  <a:pt x="0" y="793750"/>
                </a:lnTo>
                <a:lnTo>
                  <a:pt x="8093" y="843909"/>
                </a:lnTo>
                <a:lnTo>
                  <a:pt x="30631" y="887486"/>
                </a:lnTo>
                <a:lnTo>
                  <a:pt x="64997" y="921857"/>
                </a:lnTo>
                <a:lnTo>
                  <a:pt x="108575" y="944402"/>
                </a:lnTo>
                <a:lnTo>
                  <a:pt x="158750" y="952500"/>
                </a:lnTo>
                <a:lnTo>
                  <a:pt x="9792970" y="952500"/>
                </a:lnTo>
                <a:lnTo>
                  <a:pt x="9843129" y="944402"/>
                </a:lnTo>
                <a:lnTo>
                  <a:pt x="9886706" y="921857"/>
                </a:lnTo>
                <a:lnTo>
                  <a:pt x="9921077" y="887486"/>
                </a:lnTo>
                <a:lnTo>
                  <a:pt x="9943622" y="843909"/>
                </a:lnTo>
                <a:lnTo>
                  <a:pt x="9951720" y="793750"/>
                </a:lnTo>
                <a:lnTo>
                  <a:pt x="9951720" y="158750"/>
                </a:lnTo>
                <a:lnTo>
                  <a:pt x="9943622" y="108590"/>
                </a:lnTo>
                <a:lnTo>
                  <a:pt x="9921077" y="65013"/>
                </a:lnTo>
                <a:lnTo>
                  <a:pt x="9886706" y="30642"/>
                </a:lnTo>
                <a:lnTo>
                  <a:pt x="9843129" y="8097"/>
                </a:lnTo>
                <a:lnTo>
                  <a:pt x="9792970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2515870" y="280034"/>
            <a:ext cx="7246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80" dirty="0">
                <a:solidFill>
                  <a:srgbClr val="000000"/>
                </a:solidFill>
              </a:rPr>
              <a:t>6</a:t>
            </a:r>
            <a:r>
              <a:rPr sz="3600" spc="-55" dirty="0">
                <a:solidFill>
                  <a:srgbClr val="000000"/>
                </a:solidFill>
              </a:rPr>
              <a:t> </a:t>
            </a:r>
            <a:r>
              <a:rPr sz="3600" spc="-5" dirty="0">
                <a:solidFill>
                  <a:srgbClr val="000000"/>
                </a:solidFill>
              </a:rPr>
              <a:t>KO</a:t>
            </a:r>
            <a:r>
              <a:rPr sz="3600" spc="5" dirty="0">
                <a:solidFill>
                  <a:srgbClr val="000000"/>
                </a:solidFill>
              </a:rPr>
              <a:t>M</a:t>
            </a:r>
            <a:r>
              <a:rPr sz="3600" spc="-150" dirty="0">
                <a:solidFill>
                  <a:srgbClr val="000000"/>
                </a:solidFill>
              </a:rPr>
              <a:t>PON</a:t>
            </a:r>
            <a:r>
              <a:rPr sz="3600" spc="-120" dirty="0">
                <a:solidFill>
                  <a:srgbClr val="000000"/>
                </a:solidFill>
              </a:rPr>
              <a:t>E</a:t>
            </a:r>
            <a:r>
              <a:rPr sz="3600" spc="-114" dirty="0">
                <a:solidFill>
                  <a:srgbClr val="000000"/>
                </a:solidFill>
              </a:rPr>
              <a:t>N</a:t>
            </a:r>
            <a:r>
              <a:rPr sz="3600" spc="-45" dirty="0">
                <a:solidFill>
                  <a:srgbClr val="000000"/>
                </a:solidFill>
              </a:rPr>
              <a:t> </a:t>
            </a:r>
            <a:r>
              <a:rPr sz="3600" spc="-400" dirty="0">
                <a:solidFill>
                  <a:srgbClr val="000000"/>
                </a:solidFill>
              </a:rPr>
              <a:t>S</a:t>
            </a:r>
            <a:r>
              <a:rPr sz="3600" spc="-295" dirty="0">
                <a:solidFill>
                  <a:srgbClr val="000000"/>
                </a:solidFill>
              </a:rPr>
              <a:t>TANDARISASI</a:t>
            </a:r>
            <a:r>
              <a:rPr sz="3600" spc="-20" dirty="0">
                <a:solidFill>
                  <a:srgbClr val="000000"/>
                </a:solidFill>
              </a:rPr>
              <a:t> </a:t>
            </a:r>
            <a:r>
              <a:rPr sz="3600" spc="-250" dirty="0">
                <a:solidFill>
                  <a:srgbClr val="000000"/>
                </a:solidFill>
              </a:rPr>
              <a:t>SRA</a:t>
            </a:r>
            <a:endParaRPr sz="36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087" y="1152819"/>
            <a:ext cx="3917315" cy="99504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4000" b="1" spc="-10" dirty="0">
                <a:latin typeface="Calibri"/>
                <a:cs typeface="Calibri"/>
              </a:rPr>
              <a:t>Standardisasi</a:t>
            </a:r>
            <a:r>
              <a:rPr sz="4000" b="1" spc="-50" dirty="0">
                <a:latin typeface="Calibri"/>
                <a:cs typeface="Calibri"/>
              </a:rPr>
              <a:t> </a:t>
            </a:r>
            <a:r>
              <a:rPr sz="4000" b="1" spc="10" dirty="0">
                <a:latin typeface="Calibri"/>
                <a:cs typeface="Calibri"/>
              </a:rPr>
              <a:t>SRA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2000" spc="-10" dirty="0">
                <a:latin typeface="Calibri"/>
                <a:cs typeface="Calibri"/>
              </a:rPr>
              <a:t>Kemen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PPPA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menyiapkan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aplikasi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087" y="2426970"/>
            <a:ext cx="5551805" cy="3379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Mekanisme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pelaksanaan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Standardisasi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karena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pandemi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dilaksanakan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secara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online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berbasis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aplikasi.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61277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Proses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standardisasi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melalui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beberapa </a:t>
            </a:r>
            <a:r>
              <a:rPr sz="2000" dirty="0">
                <a:latin typeface="Calibri"/>
                <a:cs typeface="Calibri"/>
              </a:rPr>
              <a:t>tahapan,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antara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lain:</a:t>
            </a:r>
            <a:endParaRPr sz="2000">
              <a:latin typeface="Calibri"/>
              <a:cs typeface="Calibri"/>
            </a:endParaRPr>
          </a:p>
          <a:p>
            <a:pPr marL="261620" indent="-248920">
              <a:lnSpc>
                <a:spcPct val="100000"/>
              </a:lnSpc>
              <a:buAutoNum type="arabicPeriod"/>
              <a:tabLst>
                <a:tab pos="261620" algn="l"/>
              </a:tabLst>
            </a:pPr>
            <a:r>
              <a:rPr sz="2000" spc="-5" dirty="0">
                <a:latin typeface="Calibri"/>
                <a:cs typeface="Calibri"/>
              </a:rPr>
              <a:t>Sosialisasi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34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Provinsi</a:t>
            </a:r>
            <a:endParaRPr sz="2000">
              <a:latin typeface="Calibri"/>
              <a:cs typeface="Calibri"/>
            </a:endParaRPr>
          </a:p>
          <a:p>
            <a:pPr marL="261620" indent="-2489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61620" algn="l"/>
              </a:tabLst>
            </a:pPr>
            <a:r>
              <a:rPr sz="2000" spc="-10" dirty="0">
                <a:latin typeface="Calibri"/>
                <a:cs typeface="Calibri"/>
              </a:rPr>
              <a:t>Bimtek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Standardisasi</a:t>
            </a:r>
            <a:endParaRPr sz="2000">
              <a:latin typeface="Calibri"/>
              <a:cs typeface="Calibri"/>
            </a:endParaRPr>
          </a:p>
          <a:p>
            <a:pPr marL="261620" indent="-248920">
              <a:lnSpc>
                <a:spcPct val="100000"/>
              </a:lnSpc>
              <a:buAutoNum type="arabicPeriod"/>
              <a:tabLst>
                <a:tab pos="261620" algn="l"/>
              </a:tabLst>
            </a:pPr>
            <a:r>
              <a:rPr sz="2000" spc="-5" dirty="0">
                <a:latin typeface="Calibri"/>
                <a:cs typeface="Calibri"/>
              </a:rPr>
              <a:t>Pengisian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borang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secara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mandiri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melalui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Aplikasi</a:t>
            </a:r>
            <a:endParaRPr sz="2000">
              <a:latin typeface="Calibri"/>
              <a:cs typeface="Calibri"/>
            </a:endParaRPr>
          </a:p>
          <a:p>
            <a:pPr marL="261620" indent="-248920">
              <a:lnSpc>
                <a:spcPct val="100000"/>
              </a:lnSpc>
              <a:buAutoNum type="arabicPeriod"/>
              <a:tabLst>
                <a:tab pos="261620" algn="l"/>
              </a:tabLst>
            </a:pPr>
            <a:r>
              <a:rPr sz="2000" spc="-5" dirty="0">
                <a:latin typeface="Calibri"/>
                <a:cs typeface="Calibri"/>
              </a:rPr>
              <a:t>Pendampingan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pengisian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borang</a:t>
            </a:r>
            <a:endParaRPr sz="2000">
              <a:latin typeface="Calibri"/>
              <a:cs typeface="Calibri"/>
            </a:endParaRPr>
          </a:p>
          <a:p>
            <a:pPr marL="261620" indent="-249554">
              <a:lnSpc>
                <a:spcPct val="100000"/>
              </a:lnSpc>
              <a:buAutoNum type="arabicPeriod"/>
              <a:tabLst>
                <a:tab pos="262255" algn="l"/>
              </a:tabLst>
            </a:pPr>
            <a:r>
              <a:rPr sz="2000" spc="-10" dirty="0">
                <a:latin typeface="Calibri"/>
                <a:cs typeface="Calibri"/>
              </a:rPr>
              <a:t>Proses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Audit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oleh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Auditor</a:t>
            </a:r>
            <a:endParaRPr sz="2000">
              <a:latin typeface="Calibri"/>
              <a:cs typeface="Calibri"/>
            </a:endParaRPr>
          </a:p>
          <a:p>
            <a:pPr marL="261620" indent="-248920">
              <a:lnSpc>
                <a:spcPct val="100000"/>
              </a:lnSpc>
              <a:buAutoNum type="arabicPeriod"/>
              <a:tabLst>
                <a:tab pos="261620" algn="l"/>
              </a:tabLst>
            </a:pPr>
            <a:r>
              <a:rPr sz="2000" dirty="0">
                <a:latin typeface="Calibri"/>
                <a:cs typeface="Calibri"/>
              </a:rPr>
              <a:t>Pleno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pemberian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sertifikat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1920" y="0"/>
            <a:ext cx="11790680" cy="1112520"/>
            <a:chOff x="121920" y="0"/>
            <a:chExt cx="11790680" cy="1112520"/>
          </a:xfrm>
        </p:grpSpPr>
        <p:sp>
          <p:nvSpPr>
            <p:cNvPr id="5" name="object 5"/>
            <p:cNvSpPr/>
            <p:nvPr/>
          </p:nvSpPr>
          <p:spPr>
            <a:xfrm>
              <a:off x="121920" y="69468"/>
              <a:ext cx="11790680" cy="1043305"/>
            </a:xfrm>
            <a:custGeom>
              <a:avLst/>
              <a:gdLst/>
              <a:ahLst/>
              <a:cxnLst/>
              <a:rect l="l" t="t" r="r" b="b"/>
              <a:pathLst>
                <a:path w="11790680" h="1043305">
                  <a:moveTo>
                    <a:pt x="11790680" y="0"/>
                  </a:moveTo>
                  <a:lnTo>
                    <a:pt x="11785218" y="27108"/>
                  </a:lnTo>
                  <a:lnTo>
                    <a:pt x="11770328" y="49228"/>
                  </a:lnTo>
                  <a:lnTo>
                    <a:pt x="11748246" y="64133"/>
                  </a:lnTo>
                  <a:lnTo>
                    <a:pt x="11721211" y="69596"/>
                  </a:lnTo>
                  <a:lnTo>
                    <a:pt x="69532" y="69596"/>
                  </a:lnTo>
                  <a:lnTo>
                    <a:pt x="42466" y="75056"/>
                  </a:lnTo>
                  <a:lnTo>
                    <a:pt x="20364" y="89947"/>
                  </a:lnTo>
                  <a:lnTo>
                    <a:pt x="5463" y="112029"/>
                  </a:lnTo>
                  <a:lnTo>
                    <a:pt x="0" y="139064"/>
                  </a:lnTo>
                  <a:lnTo>
                    <a:pt x="0" y="973581"/>
                  </a:lnTo>
                  <a:lnTo>
                    <a:pt x="5463" y="1000617"/>
                  </a:lnTo>
                  <a:lnTo>
                    <a:pt x="20364" y="1022699"/>
                  </a:lnTo>
                  <a:lnTo>
                    <a:pt x="42466" y="1037589"/>
                  </a:lnTo>
                  <a:lnTo>
                    <a:pt x="69532" y="1043051"/>
                  </a:lnTo>
                  <a:lnTo>
                    <a:pt x="96591" y="1037589"/>
                  </a:lnTo>
                  <a:lnTo>
                    <a:pt x="118689" y="1022699"/>
                  </a:lnTo>
                  <a:lnTo>
                    <a:pt x="133588" y="1000617"/>
                  </a:lnTo>
                  <a:lnTo>
                    <a:pt x="139052" y="973581"/>
                  </a:lnTo>
                  <a:lnTo>
                    <a:pt x="139065" y="903985"/>
                  </a:lnTo>
                  <a:lnTo>
                    <a:pt x="11721211" y="903985"/>
                  </a:lnTo>
                  <a:lnTo>
                    <a:pt x="11748246" y="898524"/>
                  </a:lnTo>
                  <a:lnTo>
                    <a:pt x="11770328" y="883634"/>
                  </a:lnTo>
                  <a:lnTo>
                    <a:pt x="11785218" y="861552"/>
                  </a:lnTo>
                  <a:lnTo>
                    <a:pt x="11790680" y="834516"/>
                  </a:lnTo>
                  <a:lnTo>
                    <a:pt x="11790680" y="208660"/>
                  </a:lnTo>
                  <a:lnTo>
                    <a:pt x="69532" y="208660"/>
                  </a:lnTo>
                  <a:lnTo>
                    <a:pt x="69558" y="139064"/>
                  </a:lnTo>
                  <a:lnTo>
                    <a:pt x="72263" y="125610"/>
                  </a:lnTo>
                  <a:lnTo>
                    <a:pt x="79711" y="114553"/>
                  </a:lnTo>
                  <a:lnTo>
                    <a:pt x="90760" y="107116"/>
                  </a:lnTo>
                  <a:lnTo>
                    <a:pt x="104292" y="104394"/>
                  </a:lnTo>
                  <a:lnTo>
                    <a:pt x="11790680" y="104394"/>
                  </a:lnTo>
                  <a:lnTo>
                    <a:pt x="11790680" y="0"/>
                  </a:lnTo>
                  <a:close/>
                </a:path>
                <a:path w="11790680" h="1043305">
                  <a:moveTo>
                    <a:pt x="11790680" y="104394"/>
                  </a:moveTo>
                  <a:lnTo>
                    <a:pt x="104292" y="104394"/>
                  </a:lnTo>
                  <a:lnTo>
                    <a:pt x="117824" y="107116"/>
                  </a:lnTo>
                  <a:lnTo>
                    <a:pt x="128873" y="114553"/>
                  </a:lnTo>
                  <a:lnTo>
                    <a:pt x="136321" y="125610"/>
                  </a:lnTo>
                  <a:lnTo>
                    <a:pt x="139052" y="139191"/>
                  </a:lnTo>
                  <a:lnTo>
                    <a:pt x="133588" y="166227"/>
                  </a:lnTo>
                  <a:lnTo>
                    <a:pt x="118689" y="188309"/>
                  </a:lnTo>
                  <a:lnTo>
                    <a:pt x="96591" y="203200"/>
                  </a:lnTo>
                  <a:lnTo>
                    <a:pt x="69532" y="208660"/>
                  </a:lnTo>
                  <a:lnTo>
                    <a:pt x="11790680" y="208660"/>
                  </a:lnTo>
                  <a:lnTo>
                    <a:pt x="11790680" y="104394"/>
                  </a:lnTo>
                  <a:close/>
                </a:path>
                <a:path w="11790680" h="1043305">
                  <a:moveTo>
                    <a:pt x="11651615" y="0"/>
                  </a:moveTo>
                  <a:lnTo>
                    <a:pt x="11651615" y="69596"/>
                  </a:lnTo>
                  <a:lnTo>
                    <a:pt x="11721211" y="69596"/>
                  </a:lnTo>
                  <a:lnTo>
                    <a:pt x="11721211" y="34798"/>
                  </a:lnTo>
                  <a:lnTo>
                    <a:pt x="11686413" y="34798"/>
                  </a:lnTo>
                  <a:lnTo>
                    <a:pt x="11672885" y="32075"/>
                  </a:lnTo>
                  <a:lnTo>
                    <a:pt x="11661822" y="24638"/>
                  </a:lnTo>
                  <a:lnTo>
                    <a:pt x="11654355" y="13581"/>
                  </a:lnTo>
                  <a:lnTo>
                    <a:pt x="11651615" y="0"/>
                  </a:lnTo>
                  <a:close/>
                </a:path>
                <a:path w="11790680" h="1043305">
                  <a:moveTo>
                    <a:pt x="11721211" y="0"/>
                  </a:moveTo>
                  <a:lnTo>
                    <a:pt x="11718470" y="13581"/>
                  </a:lnTo>
                  <a:lnTo>
                    <a:pt x="11711003" y="24638"/>
                  </a:lnTo>
                  <a:lnTo>
                    <a:pt x="11699940" y="32075"/>
                  </a:lnTo>
                  <a:lnTo>
                    <a:pt x="11686413" y="34798"/>
                  </a:lnTo>
                  <a:lnTo>
                    <a:pt x="11721211" y="34798"/>
                  </a:lnTo>
                  <a:lnTo>
                    <a:pt x="11721211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1452" y="0"/>
              <a:ext cx="11721465" cy="278130"/>
            </a:xfrm>
            <a:custGeom>
              <a:avLst/>
              <a:gdLst/>
              <a:ahLst/>
              <a:cxnLst/>
              <a:rect l="l" t="t" r="r" b="b"/>
              <a:pathLst>
                <a:path w="11721465" h="278130">
                  <a:moveTo>
                    <a:pt x="34759" y="173863"/>
                  </a:moveTo>
                  <a:lnTo>
                    <a:pt x="21227" y="176585"/>
                  </a:lnTo>
                  <a:lnTo>
                    <a:pt x="10179" y="184023"/>
                  </a:lnTo>
                  <a:lnTo>
                    <a:pt x="2730" y="195079"/>
                  </a:lnTo>
                  <a:lnTo>
                    <a:pt x="0" y="208660"/>
                  </a:lnTo>
                  <a:lnTo>
                    <a:pt x="0" y="278129"/>
                  </a:lnTo>
                  <a:lnTo>
                    <a:pt x="27059" y="272669"/>
                  </a:lnTo>
                  <a:lnTo>
                    <a:pt x="49156" y="257778"/>
                  </a:lnTo>
                  <a:lnTo>
                    <a:pt x="64056" y="235696"/>
                  </a:lnTo>
                  <a:lnTo>
                    <a:pt x="69519" y="208660"/>
                  </a:lnTo>
                  <a:lnTo>
                    <a:pt x="66788" y="195079"/>
                  </a:lnTo>
                  <a:lnTo>
                    <a:pt x="59340" y="184023"/>
                  </a:lnTo>
                  <a:lnTo>
                    <a:pt x="48292" y="176585"/>
                  </a:lnTo>
                  <a:lnTo>
                    <a:pt x="34759" y="173863"/>
                  </a:lnTo>
                  <a:close/>
                </a:path>
                <a:path w="11721465" h="278130">
                  <a:moveTo>
                    <a:pt x="11721147" y="69596"/>
                  </a:moveTo>
                  <a:lnTo>
                    <a:pt x="11651678" y="69596"/>
                  </a:lnTo>
                  <a:lnTo>
                    <a:pt x="11651678" y="139065"/>
                  </a:lnTo>
                  <a:lnTo>
                    <a:pt x="11678713" y="133603"/>
                  </a:lnTo>
                  <a:lnTo>
                    <a:pt x="11700795" y="118713"/>
                  </a:lnTo>
                  <a:lnTo>
                    <a:pt x="11715686" y="96631"/>
                  </a:lnTo>
                  <a:lnTo>
                    <a:pt x="11721147" y="69596"/>
                  </a:lnTo>
                  <a:close/>
                </a:path>
                <a:path w="11721465" h="278130">
                  <a:moveTo>
                    <a:pt x="11651678" y="0"/>
                  </a:moveTo>
                  <a:lnTo>
                    <a:pt x="11624569" y="5462"/>
                  </a:lnTo>
                  <a:lnTo>
                    <a:pt x="11602450" y="20367"/>
                  </a:lnTo>
                  <a:lnTo>
                    <a:pt x="11587545" y="42487"/>
                  </a:lnTo>
                  <a:lnTo>
                    <a:pt x="11582082" y="69596"/>
                  </a:lnTo>
                  <a:lnTo>
                    <a:pt x="11584822" y="83103"/>
                  </a:lnTo>
                  <a:lnTo>
                    <a:pt x="11592290" y="94122"/>
                  </a:lnTo>
                  <a:lnTo>
                    <a:pt x="11603353" y="101546"/>
                  </a:lnTo>
                  <a:lnTo>
                    <a:pt x="11616880" y="104267"/>
                  </a:lnTo>
                  <a:lnTo>
                    <a:pt x="11630407" y="101546"/>
                  </a:lnTo>
                  <a:lnTo>
                    <a:pt x="11641470" y="94122"/>
                  </a:lnTo>
                  <a:lnTo>
                    <a:pt x="11648938" y="83103"/>
                  </a:lnTo>
                  <a:lnTo>
                    <a:pt x="11651678" y="69596"/>
                  </a:lnTo>
                  <a:lnTo>
                    <a:pt x="11721147" y="69596"/>
                  </a:lnTo>
                  <a:lnTo>
                    <a:pt x="11715686" y="42487"/>
                  </a:lnTo>
                  <a:lnTo>
                    <a:pt x="11700795" y="20367"/>
                  </a:lnTo>
                  <a:lnTo>
                    <a:pt x="11678713" y="5462"/>
                  </a:lnTo>
                  <a:lnTo>
                    <a:pt x="11651678" y="0"/>
                  </a:lnTo>
                  <a:close/>
                </a:path>
              </a:pathLst>
            </a:custGeom>
            <a:solidFill>
              <a:srgbClr val="008D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9755" y="358775"/>
            <a:ext cx="10956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RENCANA PELAKSANAAN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STANDARDISASI</a:t>
            </a:r>
            <a:r>
              <a:rPr sz="24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SERTIFIKASI</a:t>
            </a:r>
            <a:r>
              <a:rPr sz="24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SDM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 SRA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77609" y="1160716"/>
            <a:ext cx="52705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0000"/>
                </a:solidFill>
                <a:latin typeface="Calibri"/>
                <a:cs typeface="Calibri"/>
              </a:rPr>
              <a:t>Sertifikasi </a:t>
            </a:r>
            <a:r>
              <a:rPr sz="3600" spc="-5" dirty="0">
                <a:solidFill>
                  <a:srgbClr val="000000"/>
                </a:solidFill>
                <a:latin typeface="Calibri"/>
                <a:cs typeface="Calibri"/>
              </a:rPr>
              <a:t>SDM 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SRA</a:t>
            </a:r>
            <a:r>
              <a:rPr sz="3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Calibri"/>
                <a:cs typeface="Calibri"/>
              </a:rPr>
              <a:t>melalui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7609" y="1709737"/>
            <a:ext cx="5443220" cy="485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spc="-5" dirty="0">
                <a:latin typeface="Calibri"/>
                <a:cs typeface="Calibri"/>
              </a:rPr>
              <a:t>e-learning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mengembangkan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kompetensi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menambah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pengetahuan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terkait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KHA 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SRA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Proses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pembelajaran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secara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online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spc="-25" dirty="0">
                <a:latin typeface="Calibri"/>
                <a:cs typeface="Calibri"/>
              </a:rPr>
              <a:t>Terdapat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pertanyaan-pertanyaan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untuk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evaluasi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spc="-25" dirty="0">
                <a:latin typeface="Calibri"/>
                <a:cs typeface="Calibri"/>
              </a:rPr>
              <a:t>Terdapat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kriteria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skor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agar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otomatis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sertifikat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000" spc="-40" dirty="0">
                <a:latin typeface="Calibri"/>
                <a:cs typeface="Calibri"/>
              </a:rPr>
              <a:t>keluar.</a:t>
            </a:r>
            <a:endParaRPr sz="2000">
              <a:latin typeface="Calibri"/>
              <a:cs typeface="Calibri"/>
            </a:endParaRPr>
          </a:p>
          <a:p>
            <a:pPr marL="354965" marR="2032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Aplikasi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diakses </a:t>
            </a:r>
            <a:r>
              <a:rPr sz="2000" dirty="0">
                <a:latin typeface="Calibri"/>
                <a:cs typeface="Calibri"/>
              </a:rPr>
              <a:t>oleh </a:t>
            </a:r>
            <a:r>
              <a:rPr sz="2000" spc="-5" dirty="0">
                <a:latin typeface="Calibri"/>
                <a:cs typeface="Calibri"/>
              </a:rPr>
              <a:t>semua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SDM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penggerak SRA </a:t>
            </a:r>
            <a:r>
              <a:rPr sz="2000" dirty="0">
                <a:latin typeface="Calibri"/>
                <a:cs typeface="Calibri"/>
              </a:rPr>
              <a:t>meliputi </a:t>
            </a:r>
            <a:r>
              <a:rPr sz="2000" spc="-10" dirty="0">
                <a:latin typeface="Calibri"/>
                <a:cs typeface="Calibri"/>
              </a:rPr>
              <a:t>Fasnas, </a:t>
            </a:r>
            <a:r>
              <a:rPr sz="2000" dirty="0">
                <a:latin typeface="Calibri"/>
                <a:cs typeface="Calibri"/>
              </a:rPr>
              <a:t>Dinas, maupun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Tenaga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Pendidik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Kependidikan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SRA.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Diharapkan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menjadi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metode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pemberian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sertifikat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bagi peserta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Bimtek.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 startAt="6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Sertifikat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diakui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sesuai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Tata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Naskah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Dinas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Kemen </a:t>
            </a:r>
            <a:r>
              <a:rPr sz="2000" spc="-25" dirty="0">
                <a:latin typeface="Calibri"/>
                <a:cs typeface="Calibri"/>
              </a:rPr>
              <a:t>PPPA.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500"/>
            <a:ext cx="12120880" cy="586740"/>
          </a:xfrm>
          <a:custGeom>
            <a:avLst/>
            <a:gdLst/>
            <a:ahLst/>
            <a:cxnLst/>
            <a:rect l="l" t="t" r="r" b="b"/>
            <a:pathLst>
              <a:path w="12120880" h="586740">
                <a:moveTo>
                  <a:pt x="12120880" y="0"/>
                </a:moveTo>
                <a:lnTo>
                  <a:pt x="0" y="0"/>
                </a:lnTo>
                <a:lnTo>
                  <a:pt x="0" y="586739"/>
                </a:lnTo>
                <a:lnTo>
                  <a:pt x="12120880" y="586739"/>
                </a:lnTo>
                <a:lnTo>
                  <a:pt x="12120880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5816" y="344170"/>
            <a:ext cx="60852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2335" algn="l"/>
              </a:tabLst>
            </a:pPr>
            <a:r>
              <a:rPr sz="3200" spc="30" dirty="0">
                <a:solidFill>
                  <a:srgbClr val="2E5496"/>
                </a:solidFill>
              </a:rPr>
              <a:t>MA</a:t>
            </a:r>
            <a:r>
              <a:rPr sz="3200" spc="10" dirty="0">
                <a:solidFill>
                  <a:srgbClr val="2E5496"/>
                </a:solidFill>
              </a:rPr>
              <a:t>N</a:t>
            </a:r>
            <a:r>
              <a:rPr sz="3200" spc="5" dirty="0">
                <a:solidFill>
                  <a:srgbClr val="2E5496"/>
                </a:solidFill>
              </a:rPr>
              <a:t>FA</a:t>
            </a:r>
            <a:r>
              <a:rPr sz="3200" spc="-5" dirty="0">
                <a:solidFill>
                  <a:srgbClr val="2E5496"/>
                </a:solidFill>
              </a:rPr>
              <a:t>A</a:t>
            </a:r>
            <a:r>
              <a:rPr sz="3200" spc="-620" dirty="0">
                <a:solidFill>
                  <a:srgbClr val="2E5496"/>
                </a:solidFill>
              </a:rPr>
              <a:t>T</a:t>
            </a:r>
            <a:r>
              <a:rPr sz="3200" dirty="0">
                <a:solidFill>
                  <a:srgbClr val="2E5496"/>
                </a:solidFill>
              </a:rPr>
              <a:t>	</a:t>
            </a:r>
            <a:r>
              <a:rPr sz="3200" spc="-265" dirty="0">
                <a:solidFill>
                  <a:srgbClr val="2E5496"/>
                </a:solidFill>
              </a:rPr>
              <a:t>ST</a:t>
            </a:r>
            <a:r>
              <a:rPr sz="3200" spc="-300" dirty="0">
                <a:solidFill>
                  <a:srgbClr val="2E5496"/>
                </a:solidFill>
              </a:rPr>
              <a:t>A</a:t>
            </a:r>
            <a:r>
              <a:rPr sz="3200" spc="-40" dirty="0">
                <a:solidFill>
                  <a:srgbClr val="2E5496"/>
                </a:solidFill>
              </a:rPr>
              <a:t>ND</a:t>
            </a:r>
            <a:r>
              <a:rPr sz="3200" spc="-55" dirty="0">
                <a:solidFill>
                  <a:srgbClr val="2E5496"/>
                </a:solidFill>
              </a:rPr>
              <a:t>A</a:t>
            </a:r>
            <a:r>
              <a:rPr sz="3200" spc="-380" dirty="0">
                <a:solidFill>
                  <a:srgbClr val="2E5496"/>
                </a:solidFill>
              </a:rPr>
              <a:t>RDISAS</a:t>
            </a:r>
            <a:r>
              <a:rPr sz="3200" spc="-275" dirty="0">
                <a:solidFill>
                  <a:srgbClr val="2E5496"/>
                </a:solidFill>
              </a:rPr>
              <a:t>I</a:t>
            </a:r>
            <a:r>
              <a:rPr sz="3200" spc="-30" dirty="0">
                <a:solidFill>
                  <a:srgbClr val="2E5496"/>
                </a:solidFill>
              </a:rPr>
              <a:t> </a:t>
            </a:r>
            <a:r>
              <a:rPr sz="3200" spc="-225" dirty="0">
                <a:solidFill>
                  <a:srgbClr val="2E5496"/>
                </a:solidFill>
              </a:rPr>
              <a:t>SRA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2350770" y="1070610"/>
            <a:ext cx="7914640" cy="1488440"/>
          </a:xfrm>
          <a:custGeom>
            <a:avLst/>
            <a:gdLst/>
            <a:ahLst/>
            <a:cxnLst/>
            <a:rect l="l" t="t" r="r" b="b"/>
            <a:pathLst>
              <a:path w="7914640" h="1488439">
                <a:moveTo>
                  <a:pt x="7914639" y="0"/>
                </a:moveTo>
                <a:lnTo>
                  <a:pt x="744219" y="0"/>
                </a:lnTo>
                <a:lnTo>
                  <a:pt x="0" y="744219"/>
                </a:lnTo>
                <a:lnTo>
                  <a:pt x="744219" y="1488439"/>
                </a:lnTo>
                <a:lnTo>
                  <a:pt x="7914639" y="1488439"/>
                </a:lnTo>
                <a:lnTo>
                  <a:pt x="7914639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66770" y="1135062"/>
            <a:ext cx="6599555" cy="130365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85"/>
              </a:spcBef>
            </a:pPr>
            <a:r>
              <a:rPr sz="1800" spc="-35" dirty="0">
                <a:latin typeface="Corbel"/>
                <a:cs typeface="Corbel"/>
              </a:rPr>
              <a:t>Bagi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sekolah/madrasah,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standardisasi</a:t>
            </a:r>
            <a:r>
              <a:rPr sz="1800" spc="-114" dirty="0">
                <a:latin typeface="Corbel"/>
                <a:cs typeface="Corbel"/>
              </a:rPr>
              <a:t> </a:t>
            </a:r>
            <a:r>
              <a:rPr sz="1800" spc="-50" dirty="0">
                <a:latin typeface="Corbel"/>
                <a:cs typeface="Corbel"/>
              </a:rPr>
              <a:t>SRA</a:t>
            </a:r>
            <a:r>
              <a:rPr sz="1800" spc="-55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memberikan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50" dirty="0">
                <a:latin typeface="Corbel"/>
                <a:cs typeface="Corbel"/>
              </a:rPr>
              <a:t>kepastian</a:t>
            </a:r>
            <a:r>
              <a:rPr sz="1800" spc="-8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layanan </a:t>
            </a:r>
            <a:r>
              <a:rPr sz="1800" spc="-345" dirty="0">
                <a:latin typeface="Corbel"/>
                <a:cs typeface="Corbel"/>
              </a:rPr>
              <a:t> </a:t>
            </a:r>
            <a:r>
              <a:rPr sz="1800" spc="-50" dirty="0">
                <a:latin typeface="Corbel"/>
                <a:cs typeface="Corbel"/>
              </a:rPr>
              <a:t>pendidikan </a:t>
            </a:r>
            <a:r>
              <a:rPr sz="1800" spc="-40" dirty="0">
                <a:latin typeface="Corbel"/>
                <a:cs typeface="Corbel"/>
              </a:rPr>
              <a:t>yang ramah </a:t>
            </a:r>
            <a:r>
              <a:rPr sz="1800" spc="-55" dirty="0">
                <a:latin typeface="Corbel"/>
                <a:cs typeface="Corbel"/>
              </a:rPr>
              <a:t>anak, </a:t>
            </a:r>
            <a:r>
              <a:rPr sz="1800" spc="-50" dirty="0">
                <a:latin typeface="Corbel"/>
                <a:cs typeface="Corbel"/>
              </a:rPr>
              <a:t>memberikan </a:t>
            </a:r>
            <a:r>
              <a:rPr sz="1800" spc="-45" dirty="0">
                <a:latin typeface="Corbel"/>
                <a:cs typeface="Corbel"/>
              </a:rPr>
              <a:t>perlindungan </a:t>
            </a:r>
            <a:r>
              <a:rPr sz="1800" spc="-30" dirty="0">
                <a:latin typeface="Corbel"/>
                <a:cs typeface="Corbel"/>
              </a:rPr>
              <a:t>dan </a:t>
            </a:r>
            <a:r>
              <a:rPr sz="1800" spc="-45" dirty="0">
                <a:latin typeface="Corbel"/>
                <a:cs typeface="Corbel"/>
              </a:rPr>
              <a:t>pemenuhan </a:t>
            </a:r>
            <a:r>
              <a:rPr sz="1800" spc="-350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hak </a:t>
            </a:r>
            <a:r>
              <a:rPr sz="1800" spc="-50" dirty="0">
                <a:latin typeface="Corbel"/>
                <a:cs typeface="Corbel"/>
              </a:rPr>
              <a:t>anak, </a:t>
            </a:r>
            <a:r>
              <a:rPr sz="1800" spc="-40" dirty="0">
                <a:latin typeface="Corbel"/>
                <a:cs typeface="Corbel"/>
              </a:rPr>
              <a:t>mencegah </a:t>
            </a:r>
            <a:r>
              <a:rPr sz="1800" spc="-55" dirty="0">
                <a:latin typeface="Corbel"/>
                <a:cs typeface="Corbel"/>
              </a:rPr>
              <a:t>kekerasan anak, </a:t>
            </a:r>
            <a:r>
              <a:rPr sz="1800" spc="-35" dirty="0">
                <a:latin typeface="Corbel"/>
                <a:cs typeface="Corbel"/>
              </a:rPr>
              <a:t>dan </a:t>
            </a:r>
            <a:r>
              <a:rPr sz="1800" spc="-55" dirty="0">
                <a:latin typeface="Corbel"/>
                <a:cs typeface="Corbel"/>
              </a:rPr>
              <a:t>memudahkan untuk </a:t>
            </a:r>
            <a:r>
              <a:rPr sz="1800" spc="-35" dirty="0">
                <a:latin typeface="Corbel"/>
                <a:cs typeface="Corbel"/>
              </a:rPr>
              <a:t>selalu </a:t>
            </a:r>
            <a:r>
              <a:rPr sz="1800" spc="-30" dirty="0">
                <a:latin typeface="Corbel"/>
                <a:cs typeface="Corbel"/>
              </a:rPr>
              <a:t> </a:t>
            </a:r>
            <a:r>
              <a:rPr sz="1800" spc="-50" dirty="0">
                <a:latin typeface="Corbel"/>
                <a:cs typeface="Corbel"/>
              </a:rPr>
              <a:t>memenuhi </a:t>
            </a:r>
            <a:r>
              <a:rPr sz="1800" spc="-40" dirty="0">
                <a:latin typeface="Corbel"/>
                <a:cs typeface="Corbel"/>
              </a:rPr>
              <a:t>peraturan perundangan </a:t>
            </a:r>
            <a:r>
              <a:rPr sz="1800" spc="-35" dirty="0">
                <a:latin typeface="Corbel"/>
                <a:cs typeface="Corbel"/>
              </a:rPr>
              <a:t>dan </a:t>
            </a:r>
            <a:r>
              <a:rPr sz="1800" spc="-30" dirty="0">
                <a:latin typeface="Corbel"/>
                <a:cs typeface="Corbel"/>
              </a:rPr>
              <a:t>program </a:t>
            </a:r>
            <a:r>
              <a:rPr sz="1800" spc="-40" dirty="0">
                <a:latin typeface="Corbel"/>
                <a:cs typeface="Corbel"/>
              </a:rPr>
              <a:t>yang </a:t>
            </a:r>
            <a:r>
              <a:rPr sz="1800" spc="-35" dirty="0">
                <a:latin typeface="Corbel"/>
                <a:cs typeface="Corbel"/>
              </a:rPr>
              <a:t>berbasis </a:t>
            </a:r>
            <a:r>
              <a:rPr sz="1800" spc="-55" dirty="0">
                <a:latin typeface="Corbel"/>
                <a:cs typeface="Corbel"/>
              </a:rPr>
              <a:t>sekolah </a:t>
            </a:r>
            <a:r>
              <a:rPr sz="1800" spc="-5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lainnya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33220" y="1064260"/>
            <a:ext cx="1501140" cy="1501140"/>
            <a:chOff x="1633220" y="1064260"/>
            <a:chExt cx="1501140" cy="1501140"/>
          </a:xfrm>
        </p:grpSpPr>
        <p:sp>
          <p:nvSpPr>
            <p:cNvPr id="7" name="object 7"/>
            <p:cNvSpPr/>
            <p:nvPr/>
          </p:nvSpPr>
          <p:spPr>
            <a:xfrm>
              <a:off x="1755711" y="1266113"/>
              <a:ext cx="1259205" cy="1041400"/>
            </a:xfrm>
            <a:custGeom>
              <a:avLst/>
              <a:gdLst/>
              <a:ahLst/>
              <a:cxnLst/>
              <a:rect l="l" t="t" r="r" b="b"/>
              <a:pathLst>
                <a:path w="1259205" h="1041400">
                  <a:moveTo>
                    <a:pt x="896493" y="267398"/>
                  </a:moveTo>
                  <a:lnTo>
                    <a:pt x="629297" y="0"/>
                  </a:lnTo>
                  <a:lnTo>
                    <a:pt x="362077" y="267398"/>
                  </a:lnTo>
                  <a:lnTo>
                    <a:pt x="405358" y="310680"/>
                  </a:lnTo>
                  <a:lnTo>
                    <a:pt x="629297" y="86880"/>
                  </a:lnTo>
                  <a:lnTo>
                    <a:pt x="853211" y="310680"/>
                  </a:lnTo>
                  <a:lnTo>
                    <a:pt x="896493" y="267398"/>
                  </a:lnTo>
                  <a:close/>
                </a:path>
                <a:path w="1259205" h="1041400">
                  <a:moveTo>
                    <a:pt x="1258582" y="396494"/>
                  </a:moveTo>
                  <a:lnTo>
                    <a:pt x="1166482" y="396494"/>
                  </a:lnTo>
                  <a:lnTo>
                    <a:pt x="1166482" y="519290"/>
                  </a:lnTo>
                  <a:lnTo>
                    <a:pt x="1166482" y="611403"/>
                  </a:lnTo>
                  <a:lnTo>
                    <a:pt x="1166482" y="672807"/>
                  </a:lnTo>
                  <a:lnTo>
                    <a:pt x="1166482" y="764908"/>
                  </a:lnTo>
                  <a:lnTo>
                    <a:pt x="1166482" y="826300"/>
                  </a:lnTo>
                  <a:lnTo>
                    <a:pt x="1166482" y="918400"/>
                  </a:lnTo>
                  <a:lnTo>
                    <a:pt x="1074394" y="918400"/>
                  </a:lnTo>
                  <a:lnTo>
                    <a:pt x="1074394" y="826300"/>
                  </a:lnTo>
                  <a:lnTo>
                    <a:pt x="1166482" y="826300"/>
                  </a:lnTo>
                  <a:lnTo>
                    <a:pt x="1166482" y="764908"/>
                  </a:lnTo>
                  <a:lnTo>
                    <a:pt x="1074394" y="764908"/>
                  </a:lnTo>
                  <a:lnTo>
                    <a:pt x="1074394" y="672807"/>
                  </a:lnTo>
                  <a:lnTo>
                    <a:pt x="1166482" y="672807"/>
                  </a:lnTo>
                  <a:lnTo>
                    <a:pt x="1166482" y="611403"/>
                  </a:lnTo>
                  <a:lnTo>
                    <a:pt x="1074394" y="611403"/>
                  </a:lnTo>
                  <a:lnTo>
                    <a:pt x="1074394" y="519290"/>
                  </a:lnTo>
                  <a:lnTo>
                    <a:pt x="1166482" y="519290"/>
                  </a:lnTo>
                  <a:lnTo>
                    <a:pt x="1166482" y="396494"/>
                  </a:lnTo>
                  <a:lnTo>
                    <a:pt x="1012990" y="396494"/>
                  </a:lnTo>
                  <a:lnTo>
                    <a:pt x="1012990" y="519290"/>
                  </a:lnTo>
                  <a:lnTo>
                    <a:pt x="1012990" y="611403"/>
                  </a:lnTo>
                  <a:lnTo>
                    <a:pt x="1012990" y="672807"/>
                  </a:lnTo>
                  <a:lnTo>
                    <a:pt x="1012990" y="764908"/>
                  </a:lnTo>
                  <a:lnTo>
                    <a:pt x="1012990" y="826300"/>
                  </a:lnTo>
                  <a:lnTo>
                    <a:pt x="1012990" y="918400"/>
                  </a:lnTo>
                  <a:lnTo>
                    <a:pt x="920902" y="918400"/>
                  </a:lnTo>
                  <a:lnTo>
                    <a:pt x="920902" y="826300"/>
                  </a:lnTo>
                  <a:lnTo>
                    <a:pt x="1012990" y="826300"/>
                  </a:lnTo>
                  <a:lnTo>
                    <a:pt x="1012990" y="764908"/>
                  </a:lnTo>
                  <a:lnTo>
                    <a:pt x="920902" y="764908"/>
                  </a:lnTo>
                  <a:lnTo>
                    <a:pt x="920902" y="672807"/>
                  </a:lnTo>
                  <a:lnTo>
                    <a:pt x="1012990" y="672807"/>
                  </a:lnTo>
                  <a:lnTo>
                    <a:pt x="1012990" y="611403"/>
                  </a:lnTo>
                  <a:lnTo>
                    <a:pt x="920902" y="611403"/>
                  </a:lnTo>
                  <a:lnTo>
                    <a:pt x="920902" y="519290"/>
                  </a:lnTo>
                  <a:lnTo>
                    <a:pt x="1012990" y="519290"/>
                  </a:lnTo>
                  <a:lnTo>
                    <a:pt x="1012990" y="396494"/>
                  </a:lnTo>
                  <a:lnTo>
                    <a:pt x="859510" y="396494"/>
                  </a:lnTo>
                  <a:lnTo>
                    <a:pt x="859510" y="519290"/>
                  </a:lnTo>
                  <a:lnTo>
                    <a:pt x="859510" y="611403"/>
                  </a:lnTo>
                  <a:lnTo>
                    <a:pt x="859510" y="672807"/>
                  </a:lnTo>
                  <a:lnTo>
                    <a:pt x="859510" y="764908"/>
                  </a:lnTo>
                  <a:lnTo>
                    <a:pt x="859510" y="826300"/>
                  </a:lnTo>
                  <a:lnTo>
                    <a:pt x="859510" y="918400"/>
                  </a:lnTo>
                  <a:lnTo>
                    <a:pt x="767410" y="918400"/>
                  </a:lnTo>
                  <a:lnTo>
                    <a:pt x="767410" y="826300"/>
                  </a:lnTo>
                  <a:lnTo>
                    <a:pt x="859510" y="826300"/>
                  </a:lnTo>
                  <a:lnTo>
                    <a:pt x="859510" y="764908"/>
                  </a:lnTo>
                  <a:lnTo>
                    <a:pt x="767410" y="764908"/>
                  </a:lnTo>
                  <a:lnTo>
                    <a:pt x="767410" y="672807"/>
                  </a:lnTo>
                  <a:lnTo>
                    <a:pt x="859510" y="672807"/>
                  </a:lnTo>
                  <a:lnTo>
                    <a:pt x="859510" y="611403"/>
                  </a:lnTo>
                  <a:lnTo>
                    <a:pt x="767410" y="611403"/>
                  </a:lnTo>
                  <a:lnTo>
                    <a:pt x="767410" y="534657"/>
                  </a:lnTo>
                  <a:lnTo>
                    <a:pt x="767410" y="519290"/>
                  </a:lnTo>
                  <a:lnTo>
                    <a:pt x="859510" y="519290"/>
                  </a:lnTo>
                  <a:lnTo>
                    <a:pt x="859510" y="396494"/>
                  </a:lnTo>
                  <a:lnTo>
                    <a:pt x="813460" y="396494"/>
                  </a:lnTo>
                  <a:lnTo>
                    <a:pt x="813460" y="350443"/>
                  </a:lnTo>
                  <a:lnTo>
                    <a:pt x="811618" y="348602"/>
                  </a:lnTo>
                  <a:lnTo>
                    <a:pt x="782764" y="319747"/>
                  </a:lnTo>
                  <a:lnTo>
                    <a:pt x="736714" y="273697"/>
                  </a:lnTo>
                  <a:lnTo>
                    <a:pt x="736714" y="398335"/>
                  </a:lnTo>
                  <a:lnTo>
                    <a:pt x="686523" y="427189"/>
                  </a:lnTo>
                  <a:lnTo>
                    <a:pt x="736714" y="456057"/>
                  </a:lnTo>
                  <a:lnTo>
                    <a:pt x="708012" y="505790"/>
                  </a:lnTo>
                  <a:lnTo>
                    <a:pt x="690664" y="495731"/>
                  </a:lnTo>
                  <a:lnTo>
                    <a:pt x="690664" y="764908"/>
                  </a:lnTo>
                  <a:lnTo>
                    <a:pt x="690664" y="979805"/>
                  </a:lnTo>
                  <a:lnTo>
                    <a:pt x="567905" y="979805"/>
                  </a:lnTo>
                  <a:lnTo>
                    <a:pt x="567905" y="918400"/>
                  </a:lnTo>
                  <a:lnTo>
                    <a:pt x="567905" y="826300"/>
                  </a:lnTo>
                  <a:lnTo>
                    <a:pt x="567905" y="764908"/>
                  </a:lnTo>
                  <a:lnTo>
                    <a:pt x="690664" y="764908"/>
                  </a:lnTo>
                  <a:lnTo>
                    <a:pt x="690664" y="495731"/>
                  </a:lnTo>
                  <a:lnTo>
                    <a:pt x="657974" y="476770"/>
                  </a:lnTo>
                  <a:lnTo>
                    <a:pt x="657974" y="534657"/>
                  </a:lnTo>
                  <a:lnTo>
                    <a:pt x="600595" y="534657"/>
                  </a:lnTo>
                  <a:lnTo>
                    <a:pt x="600595" y="519290"/>
                  </a:lnTo>
                  <a:lnTo>
                    <a:pt x="600595" y="505790"/>
                  </a:lnTo>
                  <a:lnTo>
                    <a:pt x="600595" y="476770"/>
                  </a:lnTo>
                  <a:lnTo>
                    <a:pt x="550557" y="505790"/>
                  </a:lnTo>
                  <a:lnTo>
                    <a:pt x="521855" y="456057"/>
                  </a:lnTo>
                  <a:lnTo>
                    <a:pt x="572046" y="427189"/>
                  </a:lnTo>
                  <a:lnTo>
                    <a:pt x="521855" y="398335"/>
                  </a:lnTo>
                  <a:lnTo>
                    <a:pt x="550557" y="348602"/>
                  </a:lnTo>
                  <a:lnTo>
                    <a:pt x="600595" y="377609"/>
                  </a:lnTo>
                  <a:lnTo>
                    <a:pt x="600595" y="348602"/>
                  </a:lnTo>
                  <a:lnTo>
                    <a:pt x="600595" y="319747"/>
                  </a:lnTo>
                  <a:lnTo>
                    <a:pt x="657974" y="319747"/>
                  </a:lnTo>
                  <a:lnTo>
                    <a:pt x="657974" y="377609"/>
                  </a:lnTo>
                  <a:lnTo>
                    <a:pt x="708012" y="348602"/>
                  </a:lnTo>
                  <a:lnTo>
                    <a:pt x="736714" y="398335"/>
                  </a:lnTo>
                  <a:lnTo>
                    <a:pt x="736714" y="273697"/>
                  </a:lnTo>
                  <a:lnTo>
                    <a:pt x="629297" y="166243"/>
                  </a:lnTo>
                  <a:lnTo>
                    <a:pt x="491159" y="304406"/>
                  </a:lnTo>
                  <a:lnTo>
                    <a:pt x="491159" y="519290"/>
                  </a:lnTo>
                  <a:lnTo>
                    <a:pt x="491159" y="611403"/>
                  </a:lnTo>
                  <a:lnTo>
                    <a:pt x="491159" y="672807"/>
                  </a:lnTo>
                  <a:lnTo>
                    <a:pt x="491159" y="764908"/>
                  </a:lnTo>
                  <a:lnTo>
                    <a:pt x="491159" y="826300"/>
                  </a:lnTo>
                  <a:lnTo>
                    <a:pt x="491159" y="918400"/>
                  </a:lnTo>
                  <a:lnTo>
                    <a:pt x="399072" y="918400"/>
                  </a:lnTo>
                  <a:lnTo>
                    <a:pt x="399072" y="826300"/>
                  </a:lnTo>
                  <a:lnTo>
                    <a:pt x="491159" y="826300"/>
                  </a:lnTo>
                  <a:lnTo>
                    <a:pt x="491159" y="764908"/>
                  </a:lnTo>
                  <a:lnTo>
                    <a:pt x="399072" y="764908"/>
                  </a:lnTo>
                  <a:lnTo>
                    <a:pt x="399072" y="672807"/>
                  </a:lnTo>
                  <a:lnTo>
                    <a:pt x="491159" y="672807"/>
                  </a:lnTo>
                  <a:lnTo>
                    <a:pt x="491159" y="611403"/>
                  </a:lnTo>
                  <a:lnTo>
                    <a:pt x="399072" y="611403"/>
                  </a:lnTo>
                  <a:lnTo>
                    <a:pt x="399072" y="519290"/>
                  </a:lnTo>
                  <a:lnTo>
                    <a:pt x="491159" y="519290"/>
                  </a:lnTo>
                  <a:lnTo>
                    <a:pt x="491159" y="304406"/>
                  </a:lnTo>
                  <a:lnTo>
                    <a:pt x="445122" y="350443"/>
                  </a:lnTo>
                  <a:lnTo>
                    <a:pt x="445122" y="396494"/>
                  </a:lnTo>
                  <a:lnTo>
                    <a:pt x="337667" y="396494"/>
                  </a:lnTo>
                  <a:lnTo>
                    <a:pt x="337667" y="918400"/>
                  </a:lnTo>
                  <a:lnTo>
                    <a:pt x="245579" y="918400"/>
                  </a:lnTo>
                  <a:lnTo>
                    <a:pt x="245579" y="826300"/>
                  </a:lnTo>
                  <a:lnTo>
                    <a:pt x="337667" y="826300"/>
                  </a:lnTo>
                  <a:lnTo>
                    <a:pt x="337667" y="764908"/>
                  </a:lnTo>
                  <a:lnTo>
                    <a:pt x="245579" y="764908"/>
                  </a:lnTo>
                  <a:lnTo>
                    <a:pt x="245579" y="672807"/>
                  </a:lnTo>
                  <a:lnTo>
                    <a:pt x="337667" y="672807"/>
                  </a:lnTo>
                  <a:lnTo>
                    <a:pt x="337667" y="611403"/>
                  </a:lnTo>
                  <a:lnTo>
                    <a:pt x="245579" y="611403"/>
                  </a:lnTo>
                  <a:lnTo>
                    <a:pt x="245579" y="519290"/>
                  </a:lnTo>
                  <a:lnTo>
                    <a:pt x="337667" y="519290"/>
                  </a:lnTo>
                  <a:lnTo>
                    <a:pt x="337667" y="396494"/>
                  </a:lnTo>
                  <a:lnTo>
                    <a:pt x="184188" y="396494"/>
                  </a:lnTo>
                  <a:lnTo>
                    <a:pt x="184188" y="519290"/>
                  </a:lnTo>
                  <a:lnTo>
                    <a:pt x="184188" y="611403"/>
                  </a:lnTo>
                  <a:lnTo>
                    <a:pt x="184188" y="672807"/>
                  </a:lnTo>
                  <a:lnTo>
                    <a:pt x="184188" y="764908"/>
                  </a:lnTo>
                  <a:lnTo>
                    <a:pt x="184188" y="826300"/>
                  </a:lnTo>
                  <a:lnTo>
                    <a:pt x="184188" y="918400"/>
                  </a:lnTo>
                  <a:lnTo>
                    <a:pt x="92087" y="918400"/>
                  </a:lnTo>
                  <a:lnTo>
                    <a:pt x="92087" y="826300"/>
                  </a:lnTo>
                  <a:lnTo>
                    <a:pt x="184188" y="826300"/>
                  </a:lnTo>
                  <a:lnTo>
                    <a:pt x="184188" y="764908"/>
                  </a:lnTo>
                  <a:lnTo>
                    <a:pt x="92087" y="764908"/>
                  </a:lnTo>
                  <a:lnTo>
                    <a:pt x="92087" y="672807"/>
                  </a:lnTo>
                  <a:lnTo>
                    <a:pt x="184188" y="672807"/>
                  </a:lnTo>
                  <a:lnTo>
                    <a:pt x="184188" y="611403"/>
                  </a:lnTo>
                  <a:lnTo>
                    <a:pt x="92087" y="611403"/>
                  </a:lnTo>
                  <a:lnTo>
                    <a:pt x="92087" y="519290"/>
                  </a:lnTo>
                  <a:lnTo>
                    <a:pt x="184188" y="519290"/>
                  </a:lnTo>
                  <a:lnTo>
                    <a:pt x="184188" y="396494"/>
                  </a:lnTo>
                  <a:lnTo>
                    <a:pt x="0" y="396494"/>
                  </a:lnTo>
                  <a:lnTo>
                    <a:pt x="0" y="457898"/>
                  </a:lnTo>
                  <a:lnTo>
                    <a:pt x="30695" y="457898"/>
                  </a:lnTo>
                  <a:lnTo>
                    <a:pt x="30695" y="992378"/>
                  </a:lnTo>
                  <a:lnTo>
                    <a:pt x="55638" y="1024293"/>
                  </a:lnTo>
                  <a:lnTo>
                    <a:pt x="70599" y="1041209"/>
                  </a:lnTo>
                  <a:lnTo>
                    <a:pt x="1185545" y="1041209"/>
                  </a:lnTo>
                  <a:lnTo>
                    <a:pt x="1200505" y="1024293"/>
                  </a:lnTo>
                  <a:lnTo>
                    <a:pt x="1227874" y="989253"/>
                  </a:lnTo>
                  <a:lnTo>
                    <a:pt x="1227874" y="979805"/>
                  </a:lnTo>
                  <a:lnTo>
                    <a:pt x="1227874" y="918400"/>
                  </a:lnTo>
                  <a:lnTo>
                    <a:pt x="1227874" y="457898"/>
                  </a:lnTo>
                  <a:lnTo>
                    <a:pt x="1258582" y="457898"/>
                  </a:lnTo>
                  <a:lnTo>
                    <a:pt x="1258582" y="396494"/>
                  </a:lnTo>
                  <a:close/>
                </a:path>
              </a:pathLst>
            </a:custGeom>
            <a:solidFill>
              <a:srgbClr val="C0C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9570" y="1070610"/>
              <a:ext cx="1488440" cy="1488440"/>
            </a:xfrm>
            <a:custGeom>
              <a:avLst/>
              <a:gdLst/>
              <a:ahLst/>
              <a:cxnLst/>
              <a:rect l="l" t="t" r="r" b="b"/>
              <a:pathLst>
                <a:path w="1488439" h="1488439">
                  <a:moveTo>
                    <a:pt x="0" y="744219"/>
                  </a:moveTo>
                  <a:lnTo>
                    <a:pt x="1583" y="695292"/>
                  </a:lnTo>
                  <a:lnTo>
                    <a:pt x="6267" y="647209"/>
                  </a:lnTo>
                  <a:lnTo>
                    <a:pt x="13954" y="600069"/>
                  </a:lnTo>
                  <a:lnTo>
                    <a:pt x="24546" y="553969"/>
                  </a:lnTo>
                  <a:lnTo>
                    <a:pt x="37945" y="509007"/>
                  </a:lnTo>
                  <a:lnTo>
                    <a:pt x="54052" y="465283"/>
                  </a:lnTo>
                  <a:lnTo>
                    <a:pt x="72770" y="422893"/>
                  </a:lnTo>
                  <a:lnTo>
                    <a:pt x="94000" y="381936"/>
                  </a:lnTo>
                  <a:lnTo>
                    <a:pt x="117645" y="342511"/>
                  </a:lnTo>
                  <a:lnTo>
                    <a:pt x="143605" y="304714"/>
                  </a:lnTo>
                  <a:lnTo>
                    <a:pt x="171783" y="268645"/>
                  </a:lnTo>
                  <a:lnTo>
                    <a:pt x="202082" y="234402"/>
                  </a:lnTo>
                  <a:lnTo>
                    <a:pt x="234402" y="202082"/>
                  </a:lnTo>
                  <a:lnTo>
                    <a:pt x="268645" y="171783"/>
                  </a:lnTo>
                  <a:lnTo>
                    <a:pt x="304714" y="143605"/>
                  </a:lnTo>
                  <a:lnTo>
                    <a:pt x="342511" y="117645"/>
                  </a:lnTo>
                  <a:lnTo>
                    <a:pt x="381936" y="94000"/>
                  </a:lnTo>
                  <a:lnTo>
                    <a:pt x="422893" y="72770"/>
                  </a:lnTo>
                  <a:lnTo>
                    <a:pt x="465283" y="54052"/>
                  </a:lnTo>
                  <a:lnTo>
                    <a:pt x="509007" y="37945"/>
                  </a:lnTo>
                  <a:lnTo>
                    <a:pt x="553969" y="24546"/>
                  </a:lnTo>
                  <a:lnTo>
                    <a:pt x="600069" y="13954"/>
                  </a:lnTo>
                  <a:lnTo>
                    <a:pt x="647209" y="6267"/>
                  </a:lnTo>
                  <a:lnTo>
                    <a:pt x="695292" y="1583"/>
                  </a:lnTo>
                  <a:lnTo>
                    <a:pt x="744219" y="0"/>
                  </a:lnTo>
                  <a:lnTo>
                    <a:pt x="793147" y="1583"/>
                  </a:lnTo>
                  <a:lnTo>
                    <a:pt x="841230" y="6267"/>
                  </a:lnTo>
                  <a:lnTo>
                    <a:pt x="888370" y="13954"/>
                  </a:lnTo>
                  <a:lnTo>
                    <a:pt x="934470" y="24546"/>
                  </a:lnTo>
                  <a:lnTo>
                    <a:pt x="979432" y="37945"/>
                  </a:lnTo>
                  <a:lnTo>
                    <a:pt x="1023156" y="54052"/>
                  </a:lnTo>
                  <a:lnTo>
                    <a:pt x="1065546" y="72770"/>
                  </a:lnTo>
                  <a:lnTo>
                    <a:pt x="1106503" y="94000"/>
                  </a:lnTo>
                  <a:lnTo>
                    <a:pt x="1145928" y="117645"/>
                  </a:lnTo>
                  <a:lnTo>
                    <a:pt x="1183725" y="143605"/>
                  </a:lnTo>
                  <a:lnTo>
                    <a:pt x="1219794" y="171783"/>
                  </a:lnTo>
                  <a:lnTo>
                    <a:pt x="1254037" y="202082"/>
                  </a:lnTo>
                  <a:lnTo>
                    <a:pt x="1286357" y="234402"/>
                  </a:lnTo>
                  <a:lnTo>
                    <a:pt x="1316656" y="268645"/>
                  </a:lnTo>
                  <a:lnTo>
                    <a:pt x="1344834" y="304714"/>
                  </a:lnTo>
                  <a:lnTo>
                    <a:pt x="1370794" y="342511"/>
                  </a:lnTo>
                  <a:lnTo>
                    <a:pt x="1394439" y="381936"/>
                  </a:lnTo>
                  <a:lnTo>
                    <a:pt x="1415669" y="422893"/>
                  </a:lnTo>
                  <a:lnTo>
                    <a:pt x="1434387" y="465283"/>
                  </a:lnTo>
                  <a:lnTo>
                    <a:pt x="1450494" y="509007"/>
                  </a:lnTo>
                  <a:lnTo>
                    <a:pt x="1463893" y="553969"/>
                  </a:lnTo>
                  <a:lnTo>
                    <a:pt x="1474485" y="600069"/>
                  </a:lnTo>
                  <a:lnTo>
                    <a:pt x="1482172" y="647209"/>
                  </a:lnTo>
                  <a:lnTo>
                    <a:pt x="1486856" y="695292"/>
                  </a:lnTo>
                  <a:lnTo>
                    <a:pt x="1488440" y="744219"/>
                  </a:lnTo>
                  <a:lnTo>
                    <a:pt x="1486856" y="793147"/>
                  </a:lnTo>
                  <a:lnTo>
                    <a:pt x="1482172" y="841230"/>
                  </a:lnTo>
                  <a:lnTo>
                    <a:pt x="1474485" y="888370"/>
                  </a:lnTo>
                  <a:lnTo>
                    <a:pt x="1463893" y="934470"/>
                  </a:lnTo>
                  <a:lnTo>
                    <a:pt x="1450494" y="979432"/>
                  </a:lnTo>
                  <a:lnTo>
                    <a:pt x="1434387" y="1023156"/>
                  </a:lnTo>
                  <a:lnTo>
                    <a:pt x="1415669" y="1065546"/>
                  </a:lnTo>
                  <a:lnTo>
                    <a:pt x="1394439" y="1106503"/>
                  </a:lnTo>
                  <a:lnTo>
                    <a:pt x="1370794" y="1145928"/>
                  </a:lnTo>
                  <a:lnTo>
                    <a:pt x="1344834" y="1183725"/>
                  </a:lnTo>
                  <a:lnTo>
                    <a:pt x="1316656" y="1219794"/>
                  </a:lnTo>
                  <a:lnTo>
                    <a:pt x="1286357" y="1254037"/>
                  </a:lnTo>
                  <a:lnTo>
                    <a:pt x="1254037" y="1286357"/>
                  </a:lnTo>
                  <a:lnTo>
                    <a:pt x="1219794" y="1316656"/>
                  </a:lnTo>
                  <a:lnTo>
                    <a:pt x="1183725" y="1344834"/>
                  </a:lnTo>
                  <a:lnTo>
                    <a:pt x="1145928" y="1370794"/>
                  </a:lnTo>
                  <a:lnTo>
                    <a:pt x="1106503" y="1394439"/>
                  </a:lnTo>
                  <a:lnTo>
                    <a:pt x="1065546" y="1415669"/>
                  </a:lnTo>
                  <a:lnTo>
                    <a:pt x="1023156" y="1434387"/>
                  </a:lnTo>
                  <a:lnTo>
                    <a:pt x="979432" y="1450494"/>
                  </a:lnTo>
                  <a:lnTo>
                    <a:pt x="934470" y="1463893"/>
                  </a:lnTo>
                  <a:lnTo>
                    <a:pt x="888370" y="1474485"/>
                  </a:lnTo>
                  <a:lnTo>
                    <a:pt x="841230" y="1482172"/>
                  </a:lnTo>
                  <a:lnTo>
                    <a:pt x="793147" y="1486856"/>
                  </a:lnTo>
                  <a:lnTo>
                    <a:pt x="744219" y="1488439"/>
                  </a:lnTo>
                  <a:lnTo>
                    <a:pt x="695292" y="1486856"/>
                  </a:lnTo>
                  <a:lnTo>
                    <a:pt x="647209" y="1482172"/>
                  </a:lnTo>
                  <a:lnTo>
                    <a:pt x="600069" y="1474485"/>
                  </a:lnTo>
                  <a:lnTo>
                    <a:pt x="553969" y="1463893"/>
                  </a:lnTo>
                  <a:lnTo>
                    <a:pt x="509007" y="1450494"/>
                  </a:lnTo>
                  <a:lnTo>
                    <a:pt x="465283" y="1434387"/>
                  </a:lnTo>
                  <a:lnTo>
                    <a:pt x="422893" y="1415669"/>
                  </a:lnTo>
                  <a:lnTo>
                    <a:pt x="381936" y="1394439"/>
                  </a:lnTo>
                  <a:lnTo>
                    <a:pt x="342511" y="1370794"/>
                  </a:lnTo>
                  <a:lnTo>
                    <a:pt x="304714" y="1344834"/>
                  </a:lnTo>
                  <a:lnTo>
                    <a:pt x="268645" y="1316656"/>
                  </a:lnTo>
                  <a:lnTo>
                    <a:pt x="234402" y="1286357"/>
                  </a:lnTo>
                  <a:lnTo>
                    <a:pt x="202082" y="1254037"/>
                  </a:lnTo>
                  <a:lnTo>
                    <a:pt x="171783" y="1219794"/>
                  </a:lnTo>
                  <a:lnTo>
                    <a:pt x="143605" y="1183725"/>
                  </a:lnTo>
                  <a:lnTo>
                    <a:pt x="117645" y="1145928"/>
                  </a:lnTo>
                  <a:lnTo>
                    <a:pt x="94000" y="1106503"/>
                  </a:lnTo>
                  <a:lnTo>
                    <a:pt x="72770" y="1065546"/>
                  </a:lnTo>
                  <a:lnTo>
                    <a:pt x="54052" y="1023156"/>
                  </a:lnTo>
                  <a:lnTo>
                    <a:pt x="37945" y="979432"/>
                  </a:lnTo>
                  <a:lnTo>
                    <a:pt x="24546" y="934470"/>
                  </a:lnTo>
                  <a:lnTo>
                    <a:pt x="13954" y="888370"/>
                  </a:lnTo>
                  <a:lnTo>
                    <a:pt x="6267" y="841230"/>
                  </a:lnTo>
                  <a:lnTo>
                    <a:pt x="1583" y="793147"/>
                  </a:lnTo>
                  <a:lnTo>
                    <a:pt x="0" y="744219"/>
                  </a:lnTo>
                  <a:close/>
                </a:path>
              </a:pathLst>
            </a:custGeom>
            <a:ln w="12700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55850" y="3006089"/>
            <a:ext cx="7970520" cy="1488440"/>
          </a:xfrm>
          <a:custGeom>
            <a:avLst/>
            <a:gdLst/>
            <a:ahLst/>
            <a:cxnLst/>
            <a:rect l="l" t="t" r="r" b="b"/>
            <a:pathLst>
              <a:path w="7970520" h="1488439">
                <a:moveTo>
                  <a:pt x="7970520" y="0"/>
                </a:moveTo>
                <a:lnTo>
                  <a:pt x="744219" y="0"/>
                </a:lnTo>
                <a:lnTo>
                  <a:pt x="0" y="744220"/>
                </a:lnTo>
                <a:lnTo>
                  <a:pt x="744219" y="1488440"/>
                </a:lnTo>
                <a:lnTo>
                  <a:pt x="7970520" y="1488440"/>
                </a:lnTo>
                <a:lnTo>
                  <a:pt x="7970520" y="0"/>
                </a:lnTo>
                <a:close/>
              </a:path>
            </a:pathLst>
          </a:custGeom>
          <a:solidFill>
            <a:srgbClr val="FF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72484" y="3322954"/>
            <a:ext cx="6781800" cy="8026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15"/>
              </a:spcBef>
            </a:pPr>
            <a:r>
              <a:rPr sz="1800" spc="-35" dirty="0">
                <a:latin typeface="Corbel"/>
                <a:cs typeface="Corbel"/>
              </a:rPr>
              <a:t>Bagi </a:t>
            </a:r>
            <a:r>
              <a:rPr sz="1800" spc="-30" dirty="0">
                <a:latin typeface="Corbel"/>
                <a:cs typeface="Corbel"/>
              </a:rPr>
              <a:t>orang </a:t>
            </a:r>
            <a:r>
              <a:rPr sz="1800" spc="-40" dirty="0">
                <a:latin typeface="Corbel"/>
                <a:cs typeface="Corbel"/>
              </a:rPr>
              <a:t>tua </a:t>
            </a:r>
            <a:r>
              <a:rPr sz="1800" spc="-35" dirty="0">
                <a:latin typeface="Corbel"/>
                <a:cs typeface="Corbel"/>
              </a:rPr>
              <a:t>dan </a:t>
            </a:r>
            <a:r>
              <a:rPr sz="1800" spc="-50" dirty="0">
                <a:latin typeface="Corbel"/>
                <a:cs typeface="Corbel"/>
              </a:rPr>
              <a:t>masyarakat </a:t>
            </a:r>
            <a:r>
              <a:rPr sz="1800" spc="-55" dirty="0">
                <a:latin typeface="Corbel"/>
                <a:cs typeface="Corbel"/>
              </a:rPr>
              <a:t>umum, </a:t>
            </a:r>
            <a:r>
              <a:rPr sz="1800" spc="-45" dirty="0">
                <a:latin typeface="Corbel"/>
                <a:cs typeface="Corbel"/>
              </a:rPr>
              <a:t>standardisasi SRA </a:t>
            </a:r>
            <a:r>
              <a:rPr sz="1800" spc="-50" dirty="0">
                <a:latin typeface="Corbel"/>
                <a:cs typeface="Corbel"/>
              </a:rPr>
              <a:t>memberikan </a:t>
            </a:r>
            <a:r>
              <a:rPr sz="1800" spc="-45" dirty="0">
                <a:latin typeface="Corbel"/>
                <a:cs typeface="Corbel"/>
              </a:rPr>
              <a:t> jaminan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keselamatan,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spc="-50" dirty="0">
                <a:latin typeface="Corbel"/>
                <a:cs typeface="Corbel"/>
              </a:rPr>
              <a:t>keamanan</a:t>
            </a:r>
            <a:r>
              <a:rPr sz="1800" spc="-90" dirty="0">
                <a:latin typeface="Corbel"/>
                <a:cs typeface="Corbel"/>
              </a:rPr>
              <a:t> </a:t>
            </a:r>
            <a:r>
              <a:rPr sz="1800" spc="-35" dirty="0">
                <a:latin typeface="Corbel"/>
                <a:cs typeface="Corbel"/>
              </a:rPr>
              <a:t>dan</a:t>
            </a:r>
            <a:r>
              <a:rPr sz="1800" spc="-80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kenyamanan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35" dirty="0">
                <a:latin typeface="Corbel"/>
                <a:cs typeface="Corbel"/>
              </a:rPr>
              <a:t>bagi</a:t>
            </a:r>
            <a:r>
              <a:rPr sz="1800" spc="-6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anak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spc="-40" dirty="0">
                <a:latin typeface="Corbel"/>
                <a:cs typeface="Corbel"/>
              </a:rPr>
              <a:t>selama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35" dirty="0">
                <a:latin typeface="Corbel"/>
                <a:cs typeface="Corbel"/>
              </a:rPr>
              <a:t>berada </a:t>
            </a:r>
            <a:r>
              <a:rPr sz="1800" spc="-345" dirty="0">
                <a:latin typeface="Corbel"/>
                <a:cs typeface="Corbel"/>
              </a:rPr>
              <a:t> </a:t>
            </a:r>
            <a:r>
              <a:rPr sz="1800" spc="-35" dirty="0">
                <a:latin typeface="Corbel"/>
                <a:cs typeface="Corbel"/>
              </a:rPr>
              <a:t>di</a:t>
            </a:r>
            <a:r>
              <a:rPr sz="1800" spc="-5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satuan</a:t>
            </a:r>
            <a:r>
              <a:rPr sz="1800" spc="-9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pendidikan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32279" y="3027679"/>
            <a:ext cx="1501140" cy="1501140"/>
            <a:chOff x="1732279" y="3027679"/>
            <a:chExt cx="1501140" cy="15011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4544" y="3349717"/>
              <a:ext cx="153489" cy="1535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5472" y="3349717"/>
              <a:ext cx="153489" cy="15350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78304" y="3518610"/>
              <a:ext cx="1404620" cy="700405"/>
            </a:xfrm>
            <a:custGeom>
              <a:avLst/>
              <a:gdLst/>
              <a:ahLst/>
              <a:cxnLst/>
              <a:rect l="l" t="t" r="r" b="b"/>
              <a:pathLst>
                <a:path w="1404620" h="700404">
                  <a:moveTo>
                    <a:pt x="367868" y="289077"/>
                  </a:moveTo>
                  <a:lnTo>
                    <a:pt x="345071" y="188620"/>
                  </a:lnTo>
                  <a:lnTo>
                    <a:pt x="337400" y="149174"/>
                  </a:lnTo>
                  <a:lnTo>
                    <a:pt x="316141" y="53301"/>
                  </a:lnTo>
                  <a:lnTo>
                    <a:pt x="277418" y="23952"/>
                  </a:lnTo>
                  <a:lnTo>
                    <a:pt x="214693" y="2565"/>
                  </a:lnTo>
                  <a:lnTo>
                    <a:pt x="183451" y="0"/>
                  </a:lnTo>
                  <a:lnTo>
                    <a:pt x="152196" y="2565"/>
                  </a:lnTo>
                  <a:lnTo>
                    <a:pt x="105448" y="16421"/>
                  </a:lnTo>
                  <a:lnTo>
                    <a:pt x="55803" y="47320"/>
                  </a:lnTo>
                  <a:lnTo>
                    <a:pt x="635" y="283032"/>
                  </a:lnTo>
                  <a:lnTo>
                    <a:pt x="0" y="295757"/>
                  </a:lnTo>
                  <a:lnTo>
                    <a:pt x="4152" y="307327"/>
                  </a:lnTo>
                  <a:lnTo>
                    <a:pt x="12331" y="316509"/>
                  </a:lnTo>
                  <a:lnTo>
                    <a:pt x="28625" y="322478"/>
                  </a:lnTo>
                  <a:lnTo>
                    <a:pt x="40970" y="320725"/>
                  </a:lnTo>
                  <a:lnTo>
                    <a:pt x="50088" y="315785"/>
                  </a:lnTo>
                  <a:lnTo>
                    <a:pt x="57048" y="308089"/>
                  </a:lnTo>
                  <a:lnTo>
                    <a:pt x="61112" y="298221"/>
                  </a:lnTo>
                  <a:lnTo>
                    <a:pt x="107162" y="92062"/>
                  </a:lnTo>
                  <a:lnTo>
                    <a:pt x="107162" y="201053"/>
                  </a:lnTo>
                  <a:lnTo>
                    <a:pt x="61112" y="429780"/>
                  </a:lnTo>
                  <a:lnTo>
                    <a:pt x="107162" y="429780"/>
                  </a:lnTo>
                  <a:lnTo>
                    <a:pt x="107162" y="690727"/>
                  </a:lnTo>
                  <a:lnTo>
                    <a:pt x="168554" y="690727"/>
                  </a:lnTo>
                  <a:lnTo>
                    <a:pt x="168554" y="429780"/>
                  </a:lnTo>
                  <a:lnTo>
                    <a:pt x="199250" y="429780"/>
                  </a:lnTo>
                  <a:lnTo>
                    <a:pt x="199250" y="690727"/>
                  </a:lnTo>
                  <a:lnTo>
                    <a:pt x="260654" y="690727"/>
                  </a:lnTo>
                  <a:lnTo>
                    <a:pt x="260654" y="429780"/>
                  </a:lnTo>
                  <a:lnTo>
                    <a:pt x="306692" y="429780"/>
                  </a:lnTo>
                  <a:lnTo>
                    <a:pt x="260654" y="201206"/>
                  </a:lnTo>
                  <a:lnTo>
                    <a:pt x="260654" y="92062"/>
                  </a:lnTo>
                  <a:lnTo>
                    <a:pt x="306692" y="298221"/>
                  </a:lnTo>
                  <a:lnTo>
                    <a:pt x="310756" y="308089"/>
                  </a:lnTo>
                  <a:lnTo>
                    <a:pt x="317728" y="315785"/>
                  </a:lnTo>
                  <a:lnTo>
                    <a:pt x="326847" y="320725"/>
                  </a:lnTo>
                  <a:lnTo>
                    <a:pt x="337400" y="322326"/>
                  </a:lnTo>
                  <a:lnTo>
                    <a:pt x="347522" y="320294"/>
                  </a:lnTo>
                  <a:lnTo>
                    <a:pt x="356260" y="315252"/>
                  </a:lnTo>
                  <a:lnTo>
                    <a:pt x="362966" y="307733"/>
                  </a:lnTo>
                  <a:lnTo>
                    <a:pt x="367017" y="298221"/>
                  </a:lnTo>
                  <a:lnTo>
                    <a:pt x="367868" y="289077"/>
                  </a:lnTo>
                  <a:close/>
                </a:path>
                <a:path w="1404620" h="700404">
                  <a:moveTo>
                    <a:pt x="767130" y="298221"/>
                  </a:moveTo>
                  <a:lnTo>
                    <a:pt x="736434" y="149174"/>
                  </a:lnTo>
                  <a:lnTo>
                    <a:pt x="736434" y="150088"/>
                  </a:lnTo>
                  <a:lnTo>
                    <a:pt x="715060" y="53378"/>
                  </a:lnTo>
                  <a:lnTo>
                    <a:pt x="667842" y="19469"/>
                  </a:lnTo>
                  <a:lnTo>
                    <a:pt x="626376" y="5384"/>
                  </a:lnTo>
                  <a:lnTo>
                    <a:pt x="583285" y="698"/>
                  </a:lnTo>
                  <a:lnTo>
                    <a:pt x="540207" y="5384"/>
                  </a:lnTo>
                  <a:lnTo>
                    <a:pt x="498729" y="19469"/>
                  </a:lnTo>
                  <a:lnTo>
                    <a:pt x="460489" y="42951"/>
                  </a:lnTo>
                  <a:lnTo>
                    <a:pt x="399859" y="284568"/>
                  </a:lnTo>
                  <a:lnTo>
                    <a:pt x="399834" y="297065"/>
                  </a:lnTo>
                  <a:lnTo>
                    <a:pt x="404444" y="308203"/>
                  </a:lnTo>
                  <a:lnTo>
                    <a:pt x="412902" y="316814"/>
                  </a:lnTo>
                  <a:lnTo>
                    <a:pt x="430568" y="322326"/>
                  </a:lnTo>
                  <a:lnTo>
                    <a:pt x="440791" y="320446"/>
                  </a:lnTo>
                  <a:lnTo>
                    <a:pt x="449580" y="315442"/>
                  </a:lnTo>
                  <a:lnTo>
                    <a:pt x="456272" y="307848"/>
                  </a:lnTo>
                  <a:lnTo>
                    <a:pt x="460184" y="298221"/>
                  </a:lnTo>
                  <a:lnTo>
                    <a:pt x="506234" y="92062"/>
                  </a:lnTo>
                  <a:lnTo>
                    <a:pt x="506234" y="690727"/>
                  </a:lnTo>
                  <a:lnTo>
                    <a:pt x="567626" y="690727"/>
                  </a:lnTo>
                  <a:lnTo>
                    <a:pt x="567626" y="337680"/>
                  </a:lnTo>
                  <a:lnTo>
                    <a:pt x="598322" y="337680"/>
                  </a:lnTo>
                  <a:lnTo>
                    <a:pt x="598322" y="690727"/>
                  </a:lnTo>
                  <a:lnTo>
                    <a:pt x="659726" y="690727"/>
                  </a:lnTo>
                  <a:lnTo>
                    <a:pt x="659726" y="92062"/>
                  </a:lnTo>
                  <a:lnTo>
                    <a:pt x="707148" y="298221"/>
                  </a:lnTo>
                  <a:lnTo>
                    <a:pt x="711022" y="307784"/>
                  </a:lnTo>
                  <a:lnTo>
                    <a:pt x="717638" y="315353"/>
                  </a:lnTo>
                  <a:lnTo>
                    <a:pt x="726325" y="320382"/>
                  </a:lnTo>
                  <a:lnTo>
                    <a:pt x="736434" y="322326"/>
                  </a:lnTo>
                  <a:lnTo>
                    <a:pt x="747001" y="320725"/>
                  </a:lnTo>
                  <a:lnTo>
                    <a:pt x="756132" y="315785"/>
                  </a:lnTo>
                  <a:lnTo>
                    <a:pt x="763079" y="308089"/>
                  </a:lnTo>
                  <a:lnTo>
                    <a:pt x="767130" y="298221"/>
                  </a:lnTo>
                  <a:close/>
                </a:path>
                <a:path w="1404620" h="700404">
                  <a:moveTo>
                    <a:pt x="1284859" y="537222"/>
                  </a:moveTo>
                  <a:lnTo>
                    <a:pt x="1259840" y="493179"/>
                  </a:lnTo>
                  <a:lnTo>
                    <a:pt x="1243279" y="534530"/>
                  </a:lnTo>
                  <a:lnTo>
                    <a:pt x="1219530" y="570661"/>
                  </a:lnTo>
                  <a:lnTo>
                    <a:pt x="1189710" y="600951"/>
                  </a:lnTo>
                  <a:lnTo>
                    <a:pt x="1154899" y="624801"/>
                  </a:lnTo>
                  <a:lnTo>
                    <a:pt x="1116190" y="641604"/>
                  </a:lnTo>
                  <a:lnTo>
                    <a:pt x="1074674" y="650748"/>
                  </a:lnTo>
                  <a:lnTo>
                    <a:pt x="1031455" y="651637"/>
                  </a:lnTo>
                  <a:lnTo>
                    <a:pt x="987628" y="643661"/>
                  </a:lnTo>
                  <a:lnTo>
                    <a:pt x="943051" y="625348"/>
                  </a:lnTo>
                  <a:lnTo>
                    <a:pt x="904367" y="598462"/>
                  </a:lnTo>
                  <a:lnTo>
                    <a:pt x="872591" y="564349"/>
                  </a:lnTo>
                  <a:lnTo>
                    <a:pt x="848702" y="524319"/>
                  </a:lnTo>
                  <a:lnTo>
                    <a:pt x="833678" y="479691"/>
                  </a:lnTo>
                  <a:lnTo>
                    <a:pt x="828535" y="425627"/>
                  </a:lnTo>
                  <a:lnTo>
                    <a:pt x="804735" y="345960"/>
                  </a:lnTo>
                  <a:lnTo>
                    <a:pt x="791425" y="390664"/>
                  </a:lnTo>
                  <a:lnTo>
                    <a:pt x="786396" y="435711"/>
                  </a:lnTo>
                  <a:lnTo>
                    <a:pt x="789266" y="480187"/>
                  </a:lnTo>
                  <a:lnTo>
                    <a:pt x="799604" y="523138"/>
                  </a:lnTo>
                  <a:lnTo>
                    <a:pt x="817016" y="563600"/>
                  </a:lnTo>
                  <a:lnTo>
                    <a:pt x="841082" y="600633"/>
                  </a:lnTo>
                  <a:lnTo>
                    <a:pt x="871410" y="633285"/>
                  </a:lnTo>
                  <a:lnTo>
                    <a:pt x="907580" y="660615"/>
                  </a:lnTo>
                  <a:lnTo>
                    <a:pt x="949172" y="681672"/>
                  </a:lnTo>
                  <a:lnTo>
                    <a:pt x="993876" y="694994"/>
                  </a:lnTo>
                  <a:lnTo>
                    <a:pt x="1038936" y="700024"/>
                  </a:lnTo>
                  <a:lnTo>
                    <a:pt x="1083411" y="697166"/>
                  </a:lnTo>
                  <a:lnTo>
                    <a:pt x="1126350" y="686816"/>
                  </a:lnTo>
                  <a:lnTo>
                    <a:pt x="1166799" y="669417"/>
                  </a:lnTo>
                  <a:lnTo>
                    <a:pt x="1203833" y="645337"/>
                  </a:lnTo>
                  <a:lnTo>
                    <a:pt x="1236472" y="615010"/>
                  </a:lnTo>
                  <a:lnTo>
                    <a:pt x="1263802" y="578840"/>
                  </a:lnTo>
                  <a:lnTo>
                    <a:pt x="1284859" y="537222"/>
                  </a:lnTo>
                  <a:close/>
                </a:path>
                <a:path w="1404620" h="700404">
                  <a:moveTo>
                    <a:pt x="1404112" y="513054"/>
                  </a:moveTo>
                  <a:lnTo>
                    <a:pt x="1325676" y="376199"/>
                  </a:lnTo>
                  <a:lnTo>
                    <a:pt x="1292682" y="318643"/>
                  </a:lnTo>
                  <a:lnTo>
                    <a:pt x="1259522" y="299453"/>
                  </a:lnTo>
                  <a:lnTo>
                    <a:pt x="1106043" y="299453"/>
                  </a:lnTo>
                  <a:lnTo>
                    <a:pt x="1106195" y="297764"/>
                  </a:lnTo>
                  <a:lnTo>
                    <a:pt x="1106195" y="296075"/>
                  </a:lnTo>
                  <a:lnTo>
                    <a:pt x="1106043" y="294386"/>
                  </a:lnTo>
                  <a:lnTo>
                    <a:pt x="1091247" y="180327"/>
                  </a:lnTo>
                  <a:lnTo>
                    <a:pt x="1083779" y="122770"/>
                  </a:lnTo>
                  <a:lnTo>
                    <a:pt x="1056360" y="75488"/>
                  </a:lnTo>
                  <a:lnTo>
                    <a:pt x="1003503" y="61366"/>
                  </a:lnTo>
                  <a:lnTo>
                    <a:pt x="996518" y="62357"/>
                  </a:lnTo>
                  <a:lnTo>
                    <a:pt x="989698" y="64439"/>
                  </a:lnTo>
                  <a:lnTo>
                    <a:pt x="983246" y="67348"/>
                  </a:lnTo>
                  <a:lnTo>
                    <a:pt x="980020" y="68199"/>
                  </a:lnTo>
                  <a:lnTo>
                    <a:pt x="820394" y="160832"/>
                  </a:lnTo>
                  <a:lnTo>
                    <a:pt x="801484" y="192239"/>
                  </a:lnTo>
                  <a:lnTo>
                    <a:pt x="803046" y="205041"/>
                  </a:lnTo>
                  <a:lnTo>
                    <a:pt x="849096" y="359321"/>
                  </a:lnTo>
                  <a:lnTo>
                    <a:pt x="885786" y="386638"/>
                  </a:lnTo>
                  <a:lnTo>
                    <a:pt x="889546" y="386664"/>
                  </a:lnTo>
                  <a:lnTo>
                    <a:pt x="893305" y="386143"/>
                  </a:lnTo>
                  <a:lnTo>
                    <a:pt x="923963" y="352399"/>
                  </a:lnTo>
                  <a:lnTo>
                    <a:pt x="884859" y="211950"/>
                  </a:lnTo>
                  <a:lnTo>
                    <a:pt x="939038" y="180327"/>
                  </a:lnTo>
                  <a:lnTo>
                    <a:pt x="964057" y="318490"/>
                  </a:lnTo>
                  <a:lnTo>
                    <a:pt x="988745" y="360743"/>
                  </a:lnTo>
                  <a:lnTo>
                    <a:pt x="1034669" y="377431"/>
                  </a:lnTo>
                  <a:lnTo>
                    <a:pt x="1039037" y="377405"/>
                  </a:lnTo>
                  <a:lnTo>
                    <a:pt x="1043343" y="376999"/>
                  </a:lnTo>
                  <a:lnTo>
                    <a:pt x="1047559" y="376199"/>
                  </a:lnTo>
                  <a:lnTo>
                    <a:pt x="1236967" y="377126"/>
                  </a:lnTo>
                  <a:lnTo>
                    <a:pt x="1340878" y="558253"/>
                  </a:lnTo>
                  <a:lnTo>
                    <a:pt x="1374190" y="577596"/>
                  </a:lnTo>
                  <a:lnTo>
                    <a:pt x="1377797" y="576884"/>
                  </a:lnTo>
                  <a:lnTo>
                    <a:pt x="1394701" y="538581"/>
                  </a:lnTo>
                  <a:lnTo>
                    <a:pt x="1404112" y="513054"/>
                  </a:lnTo>
                  <a:close/>
                </a:path>
              </a:pathLst>
            </a:custGeom>
            <a:solidFill>
              <a:srgbClr val="C0D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7223" y="3405592"/>
              <a:ext cx="153489" cy="1535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38629" y="3034029"/>
              <a:ext cx="1488440" cy="1488440"/>
            </a:xfrm>
            <a:custGeom>
              <a:avLst/>
              <a:gdLst/>
              <a:ahLst/>
              <a:cxnLst/>
              <a:rect l="l" t="t" r="r" b="b"/>
              <a:pathLst>
                <a:path w="1488439" h="1488439">
                  <a:moveTo>
                    <a:pt x="0" y="744220"/>
                  </a:moveTo>
                  <a:lnTo>
                    <a:pt x="1583" y="695292"/>
                  </a:lnTo>
                  <a:lnTo>
                    <a:pt x="6267" y="647209"/>
                  </a:lnTo>
                  <a:lnTo>
                    <a:pt x="13954" y="600069"/>
                  </a:lnTo>
                  <a:lnTo>
                    <a:pt x="24546" y="553969"/>
                  </a:lnTo>
                  <a:lnTo>
                    <a:pt x="37945" y="509007"/>
                  </a:lnTo>
                  <a:lnTo>
                    <a:pt x="54052" y="465283"/>
                  </a:lnTo>
                  <a:lnTo>
                    <a:pt x="72770" y="422893"/>
                  </a:lnTo>
                  <a:lnTo>
                    <a:pt x="94000" y="381936"/>
                  </a:lnTo>
                  <a:lnTo>
                    <a:pt x="117645" y="342511"/>
                  </a:lnTo>
                  <a:lnTo>
                    <a:pt x="143605" y="304714"/>
                  </a:lnTo>
                  <a:lnTo>
                    <a:pt x="171783" y="268645"/>
                  </a:lnTo>
                  <a:lnTo>
                    <a:pt x="202082" y="234402"/>
                  </a:lnTo>
                  <a:lnTo>
                    <a:pt x="234402" y="202082"/>
                  </a:lnTo>
                  <a:lnTo>
                    <a:pt x="268645" y="171783"/>
                  </a:lnTo>
                  <a:lnTo>
                    <a:pt x="304714" y="143605"/>
                  </a:lnTo>
                  <a:lnTo>
                    <a:pt x="342511" y="117645"/>
                  </a:lnTo>
                  <a:lnTo>
                    <a:pt x="381936" y="94000"/>
                  </a:lnTo>
                  <a:lnTo>
                    <a:pt x="422893" y="72770"/>
                  </a:lnTo>
                  <a:lnTo>
                    <a:pt x="465283" y="54052"/>
                  </a:lnTo>
                  <a:lnTo>
                    <a:pt x="509007" y="37945"/>
                  </a:lnTo>
                  <a:lnTo>
                    <a:pt x="553969" y="24546"/>
                  </a:lnTo>
                  <a:lnTo>
                    <a:pt x="600069" y="13954"/>
                  </a:lnTo>
                  <a:lnTo>
                    <a:pt x="647209" y="6267"/>
                  </a:lnTo>
                  <a:lnTo>
                    <a:pt x="695292" y="1583"/>
                  </a:lnTo>
                  <a:lnTo>
                    <a:pt x="744219" y="0"/>
                  </a:lnTo>
                  <a:lnTo>
                    <a:pt x="793147" y="1583"/>
                  </a:lnTo>
                  <a:lnTo>
                    <a:pt x="841230" y="6267"/>
                  </a:lnTo>
                  <a:lnTo>
                    <a:pt x="888370" y="13954"/>
                  </a:lnTo>
                  <a:lnTo>
                    <a:pt x="934470" y="24546"/>
                  </a:lnTo>
                  <a:lnTo>
                    <a:pt x="979432" y="37945"/>
                  </a:lnTo>
                  <a:lnTo>
                    <a:pt x="1023156" y="54052"/>
                  </a:lnTo>
                  <a:lnTo>
                    <a:pt x="1065546" y="72770"/>
                  </a:lnTo>
                  <a:lnTo>
                    <a:pt x="1106503" y="94000"/>
                  </a:lnTo>
                  <a:lnTo>
                    <a:pt x="1145928" y="117645"/>
                  </a:lnTo>
                  <a:lnTo>
                    <a:pt x="1183725" y="143605"/>
                  </a:lnTo>
                  <a:lnTo>
                    <a:pt x="1219794" y="171783"/>
                  </a:lnTo>
                  <a:lnTo>
                    <a:pt x="1254037" y="202082"/>
                  </a:lnTo>
                  <a:lnTo>
                    <a:pt x="1286357" y="234402"/>
                  </a:lnTo>
                  <a:lnTo>
                    <a:pt x="1316656" y="268645"/>
                  </a:lnTo>
                  <a:lnTo>
                    <a:pt x="1344834" y="304714"/>
                  </a:lnTo>
                  <a:lnTo>
                    <a:pt x="1370794" y="342511"/>
                  </a:lnTo>
                  <a:lnTo>
                    <a:pt x="1394439" y="381936"/>
                  </a:lnTo>
                  <a:lnTo>
                    <a:pt x="1415669" y="422893"/>
                  </a:lnTo>
                  <a:lnTo>
                    <a:pt x="1434387" y="465283"/>
                  </a:lnTo>
                  <a:lnTo>
                    <a:pt x="1450494" y="509007"/>
                  </a:lnTo>
                  <a:lnTo>
                    <a:pt x="1463893" y="553969"/>
                  </a:lnTo>
                  <a:lnTo>
                    <a:pt x="1474485" y="600069"/>
                  </a:lnTo>
                  <a:lnTo>
                    <a:pt x="1482172" y="647209"/>
                  </a:lnTo>
                  <a:lnTo>
                    <a:pt x="1486856" y="695292"/>
                  </a:lnTo>
                  <a:lnTo>
                    <a:pt x="1488439" y="744220"/>
                  </a:lnTo>
                  <a:lnTo>
                    <a:pt x="1486856" y="793147"/>
                  </a:lnTo>
                  <a:lnTo>
                    <a:pt x="1482172" y="841230"/>
                  </a:lnTo>
                  <a:lnTo>
                    <a:pt x="1474485" y="888370"/>
                  </a:lnTo>
                  <a:lnTo>
                    <a:pt x="1463893" y="934470"/>
                  </a:lnTo>
                  <a:lnTo>
                    <a:pt x="1450494" y="979432"/>
                  </a:lnTo>
                  <a:lnTo>
                    <a:pt x="1434387" y="1023156"/>
                  </a:lnTo>
                  <a:lnTo>
                    <a:pt x="1415669" y="1065546"/>
                  </a:lnTo>
                  <a:lnTo>
                    <a:pt x="1394439" y="1106503"/>
                  </a:lnTo>
                  <a:lnTo>
                    <a:pt x="1370794" y="1145928"/>
                  </a:lnTo>
                  <a:lnTo>
                    <a:pt x="1344834" y="1183725"/>
                  </a:lnTo>
                  <a:lnTo>
                    <a:pt x="1316656" y="1219794"/>
                  </a:lnTo>
                  <a:lnTo>
                    <a:pt x="1286357" y="1254037"/>
                  </a:lnTo>
                  <a:lnTo>
                    <a:pt x="1254037" y="1286357"/>
                  </a:lnTo>
                  <a:lnTo>
                    <a:pt x="1219794" y="1316656"/>
                  </a:lnTo>
                  <a:lnTo>
                    <a:pt x="1183725" y="1344834"/>
                  </a:lnTo>
                  <a:lnTo>
                    <a:pt x="1145928" y="1370794"/>
                  </a:lnTo>
                  <a:lnTo>
                    <a:pt x="1106503" y="1394439"/>
                  </a:lnTo>
                  <a:lnTo>
                    <a:pt x="1065546" y="1415669"/>
                  </a:lnTo>
                  <a:lnTo>
                    <a:pt x="1023156" y="1434387"/>
                  </a:lnTo>
                  <a:lnTo>
                    <a:pt x="979432" y="1450494"/>
                  </a:lnTo>
                  <a:lnTo>
                    <a:pt x="934470" y="1463893"/>
                  </a:lnTo>
                  <a:lnTo>
                    <a:pt x="888370" y="1474485"/>
                  </a:lnTo>
                  <a:lnTo>
                    <a:pt x="841230" y="1482172"/>
                  </a:lnTo>
                  <a:lnTo>
                    <a:pt x="793147" y="1486856"/>
                  </a:lnTo>
                  <a:lnTo>
                    <a:pt x="744219" y="1488440"/>
                  </a:lnTo>
                  <a:lnTo>
                    <a:pt x="695292" y="1486856"/>
                  </a:lnTo>
                  <a:lnTo>
                    <a:pt x="647209" y="1482172"/>
                  </a:lnTo>
                  <a:lnTo>
                    <a:pt x="600069" y="1474485"/>
                  </a:lnTo>
                  <a:lnTo>
                    <a:pt x="553969" y="1463893"/>
                  </a:lnTo>
                  <a:lnTo>
                    <a:pt x="509007" y="1450494"/>
                  </a:lnTo>
                  <a:lnTo>
                    <a:pt x="465283" y="1434387"/>
                  </a:lnTo>
                  <a:lnTo>
                    <a:pt x="422893" y="1415669"/>
                  </a:lnTo>
                  <a:lnTo>
                    <a:pt x="381936" y="1394439"/>
                  </a:lnTo>
                  <a:lnTo>
                    <a:pt x="342511" y="1370794"/>
                  </a:lnTo>
                  <a:lnTo>
                    <a:pt x="304714" y="1344834"/>
                  </a:lnTo>
                  <a:lnTo>
                    <a:pt x="268645" y="1316656"/>
                  </a:lnTo>
                  <a:lnTo>
                    <a:pt x="234402" y="1286357"/>
                  </a:lnTo>
                  <a:lnTo>
                    <a:pt x="202082" y="1254037"/>
                  </a:lnTo>
                  <a:lnTo>
                    <a:pt x="171783" y="1219794"/>
                  </a:lnTo>
                  <a:lnTo>
                    <a:pt x="143605" y="1183725"/>
                  </a:lnTo>
                  <a:lnTo>
                    <a:pt x="117645" y="1145928"/>
                  </a:lnTo>
                  <a:lnTo>
                    <a:pt x="94000" y="1106503"/>
                  </a:lnTo>
                  <a:lnTo>
                    <a:pt x="72770" y="1065546"/>
                  </a:lnTo>
                  <a:lnTo>
                    <a:pt x="54052" y="1023156"/>
                  </a:lnTo>
                  <a:lnTo>
                    <a:pt x="37945" y="979432"/>
                  </a:lnTo>
                  <a:lnTo>
                    <a:pt x="24546" y="934470"/>
                  </a:lnTo>
                  <a:lnTo>
                    <a:pt x="13954" y="888370"/>
                  </a:lnTo>
                  <a:lnTo>
                    <a:pt x="6267" y="841230"/>
                  </a:lnTo>
                  <a:lnTo>
                    <a:pt x="1583" y="793147"/>
                  </a:lnTo>
                  <a:lnTo>
                    <a:pt x="0" y="744220"/>
                  </a:lnTo>
                  <a:close/>
                </a:path>
              </a:pathLst>
            </a:custGeom>
            <a:ln w="12700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322829" y="4939029"/>
            <a:ext cx="8039100" cy="1488440"/>
          </a:xfrm>
          <a:custGeom>
            <a:avLst/>
            <a:gdLst/>
            <a:ahLst/>
            <a:cxnLst/>
            <a:rect l="l" t="t" r="r" b="b"/>
            <a:pathLst>
              <a:path w="8039100" h="1488439">
                <a:moveTo>
                  <a:pt x="8039100" y="0"/>
                </a:moveTo>
                <a:lnTo>
                  <a:pt x="744219" y="0"/>
                </a:lnTo>
                <a:lnTo>
                  <a:pt x="0" y="744220"/>
                </a:lnTo>
                <a:lnTo>
                  <a:pt x="744219" y="1488440"/>
                </a:lnTo>
                <a:lnTo>
                  <a:pt x="8039100" y="1488440"/>
                </a:lnTo>
                <a:lnTo>
                  <a:pt x="8039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38195" y="5005958"/>
            <a:ext cx="6637020" cy="13036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80"/>
              </a:spcBef>
            </a:pPr>
            <a:r>
              <a:rPr sz="1800" spc="-35" dirty="0">
                <a:latin typeface="Corbel"/>
                <a:cs typeface="Corbel"/>
              </a:rPr>
              <a:t>Bagi </a:t>
            </a:r>
            <a:r>
              <a:rPr sz="1800" spc="-50" dirty="0">
                <a:latin typeface="Corbel"/>
                <a:cs typeface="Corbel"/>
              </a:rPr>
              <a:t>pemerintah, </a:t>
            </a:r>
            <a:r>
              <a:rPr sz="1800" spc="-55" dirty="0">
                <a:latin typeface="Corbel"/>
                <a:cs typeface="Corbel"/>
              </a:rPr>
              <a:t>memudahkan </a:t>
            </a:r>
            <a:r>
              <a:rPr sz="1800" spc="-45" dirty="0">
                <a:latin typeface="Corbel"/>
                <a:cs typeface="Corbel"/>
              </a:rPr>
              <a:t>identifikasi </a:t>
            </a:r>
            <a:r>
              <a:rPr sz="1800" spc="-30" dirty="0">
                <a:latin typeface="Corbel"/>
                <a:cs typeface="Corbel"/>
              </a:rPr>
              <a:t>mana </a:t>
            </a:r>
            <a:r>
              <a:rPr sz="1800" spc="-50" dirty="0">
                <a:latin typeface="Corbel"/>
                <a:cs typeface="Corbel"/>
              </a:rPr>
              <a:t>sekolah/madrasah </a:t>
            </a:r>
            <a:r>
              <a:rPr sz="1800" spc="-40" dirty="0">
                <a:latin typeface="Corbel"/>
                <a:cs typeface="Corbel"/>
              </a:rPr>
              <a:t>yang </a:t>
            </a:r>
            <a:r>
              <a:rPr sz="1800" spc="-35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komitmen melakukan </a:t>
            </a:r>
            <a:r>
              <a:rPr sz="1800" spc="-40" dirty="0">
                <a:latin typeface="Corbel"/>
                <a:cs typeface="Corbel"/>
              </a:rPr>
              <a:t>upaya </a:t>
            </a:r>
            <a:r>
              <a:rPr sz="1800" spc="-45" dirty="0">
                <a:latin typeface="Corbel"/>
                <a:cs typeface="Corbel"/>
              </a:rPr>
              <a:t>pemenuhan </a:t>
            </a:r>
            <a:r>
              <a:rPr sz="1800" spc="-55" dirty="0">
                <a:latin typeface="Corbel"/>
                <a:cs typeface="Corbel"/>
              </a:rPr>
              <a:t>hak </a:t>
            </a:r>
            <a:r>
              <a:rPr sz="1800" spc="-45" dirty="0">
                <a:latin typeface="Corbel"/>
                <a:cs typeface="Corbel"/>
              </a:rPr>
              <a:t>anak </a:t>
            </a:r>
            <a:r>
              <a:rPr sz="1800" spc="-40" dirty="0">
                <a:latin typeface="Corbel"/>
                <a:cs typeface="Corbel"/>
              </a:rPr>
              <a:t>dengan </a:t>
            </a:r>
            <a:r>
              <a:rPr sz="1800" spc="-50" dirty="0">
                <a:latin typeface="Corbel"/>
                <a:cs typeface="Corbel"/>
              </a:rPr>
              <a:t>memenuhi </a:t>
            </a:r>
            <a:r>
              <a:rPr sz="1800" spc="-45" dirty="0">
                <a:latin typeface="Corbel"/>
                <a:cs typeface="Corbel"/>
              </a:rPr>
              <a:t>6 </a:t>
            </a:r>
            <a:r>
              <a:rPr sz="1800" spc="-40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Komponen </a:t>
            </a:r>
            <a:r>
              <a:rPr sz="1800" spc="-50" dirty="0">
                <a:latin typeface="Corbel"/>
                <a:cs typeface="Corbel"/>
              </a:rPr>
              <a:t>SRA </a:t>
            </a:r>
            <a:r>
              <a:rPr sz="1800" spc="-30" dirty="0">
                <a:latin typeface="Corbel"/>
                <a:cs typeface="Corbel"/>
              </a:rPr>
              <a:t>secara </a:t>
            </a:r>
            <a:r>
              <a:rPr sz="1800" spc="-35" dirty="0">
                <a:latin typeface="Corbel"/>
                <a:cs typeface="Corbel"/>
              </a:rPr>
              <a:t>terus menerus dan mana </a:t>
            </a:r>
            <a:r>
              <a:rPr sz="1800" spc="-40" dirty="0">
                <a:latin typeface="Corbel"/>
                <a:cs typeface="Corbel"/>
              </a:rPr>
              <a:t>yang belum </a:t>
            </a:r>
            <a:r>
              <a:rPr sz="1800" spc="-35" dirty="0">
                <a:latin typeface="Corbel"/>
                <a:cs typeface="Corbel"/>
              </a:rPr>
              <a:t>serta </a:t>
            </a:r>
            <a:r>
              <a:rPr sz="1800" spc="-30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membutuhkan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pendampingan</a:t>
            </a:r>
            <a:r>
              <a:rPr sz="1800" spc="-85" dirty="0">
                <a:latin typeface="Corbel"/>
                <a:cs typeface="Corbel"/>
              </a:rPr>
              <a:t> </a:t>
            </a:r>
            <a:r>
              <a:rPr sz="1800" spc="-35" dirty="0">
                <a:latin typeface="Corbel"/>
                <a:cs typeface="Corbel"/>
              </a:rPr>
              <a:t>lebih</a:t>
            </a:r>
            <a:r>
              <a:rPr sz="1800" spc="-90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lanjut,</a:t>
            </a:r>
            <a:r>
              <a:rPr sz="1800" spc="-80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mendukung</a:t>
            </a:r>
            <a:r>
              <a:rPr sz="1800" spc="-90" dirty="0">
                <a:latin typeface="Corbel"/>
                <a:cs typeface="Corbel"/>
              </a:rPr>
              <a:t> </a:t>
            </a:r>
            <a:r>
              <a:rPr sz="1800" spc="-40" dirty="0">
                <a:latin typeface="Corbel"/>
                <a:cs typeface="Corbel"/>
              </a:rPr>
              <a:t>upaya</a:t>
            </a:r>
            <a:r>
              <a:rPr sz="1800" spc="-80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pemenuhan </a:t>
            </a:r>
            <a:r>
              <a:rPr sz="1800" spc="-345" dirty="0">
                <a:latin typeface="Corbel"/>
                <a:cs typeface="Corbel"/>
              </a:rPr>
              <a:t> </a:t>
            </a:r>
            <a:r>
              <a:rPr sz="1800" spc="-55" dirty="0">
                <a:latin typeface="Corbel"/>
                <a:cs typeface="Corbel"/>
              </a:rPr>
              <a:t>hak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spc="-45" dirty="0">
                <a:latin typeface="Corbel"/>
                <a:cs typeface="Corbel"/>
              </a:rPr>
              <a:t>anak.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805939" y="4848859"/>
            <a:ext cx="1501140" cy="1503680"/>
            <a:chOff x="1805939" y="4848859"/>
            <a:chExt cx="1501140" cy="150368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6575" y="5205094"/>
              <a:ext cx="153489" cy="15376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67649" y="5379157"/>
              <a:ext cx="344805" cy="610870"/>
            </a:xfrm>
            <a:custGeom>
              <a:avLst/>
              <a:gdLst/>
              <a:ahLst/>
              <a:cxnLst/>
              <a:rect l="l" t="t" r="r" b="b"/>
              <a:pathLst>
                <a:path w="344805" h="610870">
                  <a:moveTo>
                    <a:pt x="88580" y="480"/>
                  </a:moveTo>
                  <a:lnTo>
                    <a:pt x="41036" y="8816"/>
                  </a:lnTo>
                  <a:lnTo>
                    <a:pt x="4840" y="50609"/>
                  </a:lnTo>
                  <a:lnTo>
                    <a:pt x="0" y="79189"/>
                  </a:lnTo>
                  <a:lnTo>
                    <a:pt x="0" y="299696"/>
                  </a:lnTo>
                  <a:lnTo>
                    <a:pt x="6030" y="329623"/>
                  </a:lnTo>
                  <a:lnTo>
                    <a:pt x="22477" y="354061"/>
                  </a:lnTo>
                  <a:lnTo>
                    <a:pt x="46871" y="370538"/>
                  </a:lnTo>
                  <a:lnTo>
                    <a:pt x="76744" y="376579"/>
                  </a:lnTo>
                  <a:lnTo>
                    <a:pt x="244508" y="376579"/>
                  </a:lnTo>
                  <a:lnTo>
                    <a:pt x="244508" y="572169"/>
                  </a:lnTo>
                  <a:lnTo>
                    <a:pt x="247524" y="587131"/>
                  </a:lnTo>
                  <a:lnTo>
                    <a:pt x="255748" y="599350"/>
                  </a:lnTo>
                  <a:lnTo>
                    <a:pt x="267945" y="607589"/>
                  </a:lnTo>
                  <a:lnTo>
                    <a:pt x="282880" y="610611"/>
                  </a:lnTo>
                  <a:lnTo>
                    <a:pt x="297818" y="607589"/>
                  </a:lnTo>
                  <a:lnTo>
                    <a:pt x="310015" y="599350"/>
                  </a:lnTo>
                  <a:lnTo>
                    <a:pt x="318238" y="587131"/>
                  </a:lnTo>
                  <a:lnTo>
                    <a:pt x="321252" y="572169"/>
                  </a:lnTo>
                  <a:lnTo>
                    <a:pt x="321252" y="337677"/>
                  </a:lnTo>
                  <a:lnTo>
                    <a:pt x="318238" y="322715"/>
                  </a:lnTo>
                  <a:lnTo>
                    <a:pt x="310015" y="310496"/>
                  </a:lnTo>
                  <a:lnTo>
                    <a:pt x="297818" y="302257"/>
                  </a:lnTo>
                  <a:lnTo>
                    <a:pt x="282880" y="299235"/>
                  </a:lnTo>
                  <a:lnTo>
                    <a:pt x="152414" y="299235"/>
                  </a:lnTo>
                  <a:lnTo>
                    <a:pt x="152414" y="136543"/>
                  </a:lnTo>
                  <a:lnTo>
                    <a:pt x="175745" y="153919"/>
                  </a:lnTo>
                  <a:lnTo>
                    <a:pt x="182360" y="158686"/>
                  </a:lnTo>
                  <a:lnTo>
                    <a:pt x="190303" y="161300"/>
                  </a:lnTo>
                  <a:lnTo>
                    <a:pt x="305903" y="161300"/>
                  </a:lnTo>
                  <a:lnTo>
                    <a:pt x="320842" y="158277"/>
                  </a:lnTo>
                  <a:lnTo>
                    <a:pt x="333038" y="150036"/>
                  </a:lnTo>
                  <a:lnTo>
                    <a:pt x="341261" y="137817"/>
                  </a:lnTo>
                  <a:lnTo>
                    <a:pt x="344276" y="122858"/>
                  </a:lnTo>
                  <a:lnTo>
                    <a:pt x="341261" y="107900"/>
                  </a:lnTo>
                  <a:lnTo>
                    <a:pt x="333038" y="95680"/>
                  </a:lnTo>
                  <a:lnTo>
                    <a:pt x="320842" y="87439"/>
                  </a:lnTo>
                  <a:lnTo>
                    <a:pt x="305903" y="84417"/>
                  </a:lnTo>
                  <a:lnTo>
                    <a:pt x="211047" y="84417"/>
                  </a:lnTo>
                  <a:lnTo>
                    <a:pt x="137986" y="30753"/>
                  </a:lnTo>
                  <a:lnTo>
                    <a:pt x="124206" y="16260"/>
                  </a:lnTo>
                  <a:lnTo>
                    <a:pt x="107425" y="6035"/>
                  </a:lnTo>
                  <a:lnTo>
                    <a:pt x="88580" y="480"/>
                  </a:lnTo>
                  <a:close/>
                </a:path>
              </a:pathLst>
            </a:custGeom>
            <a:solidFill>
              <a:srgbClr val="C8D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386" y="5205094"/>
              <a:ext cx="153489" cy="15376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974481" y="5378398"/>
              <a:ext cx="1166495" cy="623570"/>
            </a:xfrm>
            <a:custGeom>
              <a:avLst/>
              <a:gdLst/>
              <a:ahLst/>
              <a:cxnLst/>
              <a:rect l="l" t="t" r="r" b="b"/>
              <a:pathLst>
                <a:path w="1166495" h="623570">
                  <a:moveTo>
                    <a:pt x="306971" y="438848"/>
                  </a:moveTo>
                  <a:lnTo>
                    <a:pt x="304558" y="426885"/>
                  </a:lnTo>
                  <a:lnTo>
                    <a:pt x="297980" y="417106"/>
                  </a:lnTo>
                  <a:lnTo>
                    <a:pt x="288226" y="410514"/>
                  </a:lnTo>
                  <a:lnTo>
                    <a:pt x="276275" y="408101"/>
                  </a:lnTo>
                  <a:lnTo>
                    <a:pt x="61391" y="408101"/>
                  </a:lnTo>
                  <a:lnTo>
                    <a:pt x="61391" y="100558"/>
                  </a:lnTo>
                  <a:lnTo>
                    <a:pt x="58978" y="88582"/>
                  </a:lnTo>
                  <a:lnTo>
                    <a:pt x="52400" y="78816"/>
                  </a:lnTo>
                  <a:lnTo>
                    <a:pt x="42646" y="72224"/>
                  </a:lnTo>
                  <a:lnTo>
                    <a:pt x="30695" y="69811"/>
                  </a:lnTo>
                  <a:lnTo>
                    <a:pt x="18745" y="72224"/>
                  </a:lnTo>
                  <a:lnTo>
                    <a:pt x="8991" y="78816"/>
                  </a:lnTo>
                  <a:lnTo>
                    <a:pt x="2400" y="88582"/>
                  </a:lnTo>
                  <a:lnTo>
                    <a:pt x="0" y="100558"/>
                  </a:lnTo>
                  <a:lnTo>
                    <a:pt x="0" y="438848"/>
                  </a:lnTo>
                  <a:lnTo>
                    <a:pt x="2400" y="450824"/>
                  </a:lnTo>
                  <a:lnTo>
                    <a:pt x="8991" y="460590"/>
                  </a:lnTo>
                  <a:lnTo>
                    <a:pt x="18745" y="467182"/>
                  </a:lnTo>
                  <a:lnTo>
                    <a:pt x="30695" y="469607"/>
                  </a:lnTo>
                  <a:lnTo>
                    <a:pt x="122783" y="469607"/>
                  </a:lnTo>
                  <a:lnTo>
                    <a:pt x="122783" y="561860"/>
                  </a:lnTo>
                  <a:lnTo>
                    <a:pt x="61391" y="561860"/>
                  </a:lnTo>
                  <a:lnTo>
                    <a:pt x="61391" y="623366"/>
                  </a:lnTo>
                  <a:lnTo>
                    <a:pt x="245579" y="623366"/>
                  </a:lnTo>
                  <a:lnTo>
                    <a:pt x="245579" y="561860"/>
                  </a:lnTo>
                  <a:lnTo>
                    <a:pt x="184175" y="561860"/>
                  </a:lnTo>
                  <a:lnTo>
                    <a:pt x="184175" y="469607"/>
                  </a:lnTo>
                  <a:lnTo>
                    <a:pt x="276275" y="469607"/>
                  </a:lnTo>
                  <a:lnTo>
                    <a:pt x="288226" y="467182"/>
                  </a:lnTo>
                  <a:lnTo>
                    <a:pt x="297980" y="460590"/>
                  </a:lnTo>
                  <a:lnTo>
                    <a:pt x="304558" y="450824"/>
                  </a:lnTo>
                  <a:lnTo>
                    <a:pt x="306971" y="438848"/>
                  </a:lnTo>
                  <a:close/>
                </a:path>
                <a:path w="1166495" h="623570">
                  <a:moveTo>
                    <a:pt x="874852" y="223583"/>
                  </a:moveTo>
                  <a:lnTo>
                    <a:pt x="872439" y="211607"/>
                  </a:lnTo>
                  <a:lnTo>
                    <a:pt x="865860" y="201828"/>
                  </a:lnTo>
                  <a:lnTo>
                    <a:pt x="856107" y="195237"/>
                  </a:lnTo>
                  <a:lnTo>
                    <a:pt x="844156" y="192824"/>
                  </a:lnTo>
                  <a:lnTo>
                    <a:pt x="322326" y="192824"/>
                  </a:lnTo>
                  <a:lnTo>
                    <a:pt x="310375" y="195237"/>
                  </a:lnTo>
                  <a:lnTo>
                    <a:pt x="300609" y="201828"/>
                  </a:lnTo>
                  <a:lnTo>
                    <a:pt x="294030" y="211607"/>
                  </a:lnTo>
                  <a:lnTo>
                    <a:pt x="291617" y="223583"/>
                  </a:lnTo>
                  <a:lnTo>
                    <a:pt x="294030" y="235546"/>
                  </a:lnTo>
                  <a:lnTo>
                    <a:pt x="300609" y="245325"/>
                  </a:lnTo>
                  <a:lnTo>
                    <a:pt x="310375" y="251917"/>
                  </a:lnTo>
                  <a:lnTo>
                    <a:pt x="322326" y="254330"/>
                  </a:lnTo>
                  <a:lnTo>
                    <a:pt x="552551" y="254330"/>
                  </a:lnTo>
                  <a:lnTo>
                    <a:pt x="552551" y="561860"/>
                  </a:lnTo>
                  <a:lnTo>
                    <a:pt x="460463" y="561860"/>
                  </a:lnTo>
                  <a:lnTo>
                    <a:pt x="460463" y="623366"/>
                  </a:lnTo>
                  <a:lnTo>
                    <a:pt x="706018" y="623366"/>
                  </a:lnTo>
                  <a:lnTo>
                    <a:pt x="706018" y="561860"/>
                  </a:lnTo>
                  <a:lnTo>
                    <a:pt x="613918" y="561860"/>
                  </a:lnTo>
                  <a:lnTo>
                    <a:pt x="613918" y="254330"/>
                  </a:lnTo>
                  <a:lnTo>
                    <a:pt x="844156" y="254330"/>
                  </a:lnTo>
                  <a:lnTo>
                    <a:pt x="856107" y="251917"/>
                  </a:lnTo>
                  <a:lnTo>
                    <a:pt x="865860" y="245325"/>
                  </a:lnTo>
                  <a:lnTo>
                    <a:pt x="872439" y="235546"/>
                  </a:lnTo>
                  <a:lnTo>
                    <a:pt x="874852" y="223583"/>
                  </a:lnTo>
                  <a:close/>
                </a:path>
                <a:path w="1166495" h="623570">
                  <a:moveTo>
                    <a:pt x="1073010" y="79184"/>
                  </a:moveTo>
                  <a:lnTo>
                    <a:pt x="1068222" y="50660"/>
                  </a:lnTo>
                  <a:lnTo>
                    <a:pt x="1053998" y="26504"/>
                  </a:lnTo>
                  <a:lnTo>
                    <a:pt x="1032192" y="8890"/>
                  </a:lnTo>
                  <a:lnTo>
                    <a:pt x="1004709" y="0"/>
                  </a:lnTo>
                  <a:lnTo>
                    <a:pt x="984745" y="482"/>
                  </a:lnTo>
                  <a:lnTo>
                    <a:pt x="965898" y="6032"/>
                  </a:lnTo>
                  <a:lnTo>
                    <a:pt x="949109" y="16256"/>
                  </a:lnTo>
                  <a:lnTo>
                    <a:pt x="935329" y="30746"/>
                  </a:lnTo>
                  <a:lnTo>
                    <a:pt x="862266" y="85178"/>
                  </a:lnTo>
                  <a:lnTo>
                    <a:pt x="767410" y="85178"/>
                  </a:lnTo>
                  <a:lnTo>
                    <a:pt x="752475" y="88201"/>
                  </a:lnTo>
                  <a:lnTo>
                    <a:pt x="740283" y="96443"/>
                  </a:lnTo>
                  <a:lnTo>
                    <a:pt x="732053" y="108661"/>
                  </a:lnTo>
                  <a:lnTo>
                    <a:pt x="729030" y="123621"/>
                  </a:lnTo>
                  <a:lnTo>
                    <a:pt x="732053" y="138582"/>
                  </a:lnTo>
                  <a:lnTo>
                    <a:pt x="740283" y="150799"/>
                  </a:lnTo>
                  <a:lnTo>
                    <a:pt x="752475" y="159042"/>
                  </a:lnTo>
                  <a:lnTo>
                    <a:pt x="767410" y="162064"/>
                  </a:lnTo>
                  <a:lnTo>
                    <a:pt x="883069" y="162064"/>
                  </a:lnTo>
                  <a:lnTo>
                    <a:pt x="890968" y="159448"/>
                  </a:lnTo>
                  <a:lnTo>
                    <a:pt x="920902" y="137312"/>
                  </a:lnTo>
                  <a:lnTo>
                    <a:pt x="920902" y="300456"/>
                  </a:lnTo>
                  <a:lnTo>
                    <a:pt x="790892" y="300456"/>
                  </a:lnTo>
                  <a:lnTo>
                    <a:pt x="775957" y="303479"/>
                  </a:lnTo>
                  <a:lnTo>
                    <a:pt x="763765" y="311721"/>
                  </a:lnTo>
                  <a:lnTo>
                    <a:pt x="755535" y="323938"/>
                  </a:lnTo>
                  <a:lnTo>
                    <a:pt x="752525" y="338899"/>
                  </a:lnTo>
                  <a:lnTo>
                    <a:pt x="752525" y="572935"/>
                  </a:lnTo>
                  <a:lnTo>
                    <a:pt x="755535" y="587895"/>
                  </a:lnTo>
                  <a:lnTo>
                    <a:pt x="763765" y="600113"/>
                  </a:lnTo>
                  <a:lnTo>
                    <a:pt x="775957" y="608355"/>
                  </a:lnTo>
                  <a:lnTo>
                    <a:pt x="790892" y="611378"/>
                  </a:lnTo>
                  <a:lnTo>
                    <a:pt x="805853" y="608355"/>
                  </a:lnTo>
                  <a:lnTo>
                    <a:pt x="818045" y="600113"/>
                  </a:lnTo>
                  <a:lnTo>
                    <a:pt x="826262" y="587895"/>
                  </a:lnTo>
                  <a:lnTo>
                    <a:pt x="829259" y="572935"/>
                  </a:lnTo>
                  <a:lnTo>
                    <a:pt x="829259" y="377342"/>
                  </a:lnTo>
                  <a:lnTo>
                    <a:pt x="996264" y="377342"/>
                  </a:lnTo>
                  <a:lnTo>
                    <a:pt x="1026160" y="371297"/>
                  </a:lnTo>
                  <a:lnTo>
                    <a:pt x="1050544" y="354825"/>
                  </a:lnTo>
                  <a:lnTo>
                    <a:pt x="1066977" y="330390"/>
                  </a:lnTo>
                  <a:lnTo>
                    <a:pt x="1073010" y="300456"/>
                  </a:lnTo>
                  <a:lnTo>
                    <a:pt x="1073010" y="79184"/>
                  </a:lnTo>
                  <a:close/>
                </a:path>
                <a:path w="1166495" h="623570">
                  <a:moveTo>
                    <a:pt x="1166482" y="108242"/>
                  </a:moveTo>
                  <a:lnTo>
                    <a:pt x="1164069" y="96278"/>
                  </a:lnTo>
                  <a:lnTo>
                    <a:pt x="1157490" y="86499"/>
                  </a:lnTo>
                  <a:lnTo>
                    <a:pt x="1147737" y="79908"/>
                  </a:lnTo>
                  <a:lnTo>
                    <a:pt x="1135786" y="77495"/>
                  </a:lnTo>
                  <a:lnTo>
                    <a:pt x="1123835" y="79908"/>
                  </a:lnTo>
                  <a:lnTo>
                    <a:pt x="1114069" y="86499"/>
                  </a:lnTo>
                  <a:lnTo>
                    <a:pt x="1107490" y="96278"/>
                  </a:lnTo>
                  <a:lnTo>
                    <a:pt x="1105090" y="108242"/>
                  </a:lnTo>
                  <a:lnTo>
                    <a:pt x="1105090" y="408101"/>
                  </a:lnTo>
                  <a:lnTo>
                    <a:pt x="890206" y="408101"/>
                  </a:lnTo>
                  <a:lnTo>
                    <a:pt x="878243" y="410514"/>
                  </a:lnTo>
                  <a:lnTo>
                    <a:pt x="868489" y="417106"/>
                  </a:lnTo>
                  <a:lnTo>
                    <a:pt x="861910" y="426885"/>
                  </a:lnTo>
                  <a:lnTo>
                    <a:pt x="859497" y="438848"/>
                  </a:lnTo>
                  <a:lnTo>
                    <a:pt x="861910" y="450824"/>
                  </a:lnTo>
                  <a:lnTo>
                    <a:pt x="868489" y="460590"/>
                  </a:lnTo>
                  <a:lnTo>
                    <a:pt x="878243" y="467182"/>
                  </a:lnTo>
                  <a:lnTo>
                    <a:pt x="890206" y="469607"/>
                  </a:lnTo>
                  <a:lnTo>
                    <a:pt x="982294" y="469607"/>
                  </a:lnTo>
                  <a:lnTo>
                    <a:pt x="982294" y="561860"/>
                  </a:lnTo>
                  <a:lnTo>
                    <a:pt x="920902" y="561860"/>
                  </a:lnTo>
                  <a:lnTo>
                    <a:pt x="920902" y="623366"/>
                  </a:lnTo>
                  <a:lnTo>
                    <a:pt x="1105090" y="623366"/>
                  </a:lnTo>
                  <a:lnTo>
                    <a:pt x="1105090" y="561860"/>
                  </a:lnTo>
                  <a:lnTo>
                    <a:pt x="1043686" y="561860"/>
                  </a:lnTo>
                  <a:lnTo>
                    <a:pt x="1043686" y="469607"/>
                  </a:lnTo>
                  <a:lnTo>
                    <a:pt x="1135786" y="469607"/>
                  </a:lnTo>
                  <a:lnTo>
                    <a:pt x="1147737" y="467182"/>
                  </a:lnTo>
                  <a:lnTo>
                    <a:pt x="1157490" y="460590"/>
                  </a:lnTo>
                  <a:lnTo>
                    <a:pt x="1164069" y="450824"/>
                  </a:lnTo>
                  <a:lnTo>
                    <a:pt x="1166482" y="438848"/>
                  </a:lnTo>
                  <a:lnTo>
                    <a:pt x="1166482" y="108242"/>
                  </a:lnTo>
                  <a:close/>
                </a:path>
              </a:pathLst>
            </a:custGeom>
            <a:solidFill>
              <a:srgbClr val="C8D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12289" y="4855209"/>
              <a:ext cx="1488440" cy="1490980"/>
            </a:xfrm>
            <a:custGeom>
              <a:avLst/>
              <a:gdLst/>
              <a:ahLst/>
              <a:cxnLst/>
              <a:rect l="l" t="t" r="r" b="b"/>
              <a:pathLst>
                <a:path w="1488439" h="1490979">
                  <a:moveTo>
                    <a:pt x="0" y="745489"/>
                  </a:moveTo>
                  <a:lnTo>
                    <a:pt x="1583" y="696472"/>
                  </a:lnTo>
                  <a:lnTo>
                    <a:pt x="6267" y="648301"/>
                  </a:lnTo>
                  <a:lnTo>
                    <a:pt x="13954" y="601076"/>
                  </a:lnTo>
                  <a:lnTo>
                    <a:pt x="24546" y="554894"/>
                  </a:lnTo>
                  <a:lnTo>
                    <a:pt x="37945" y="509853"/>
                  </a:lnTo>
                  <a:lnTo>
                    <a:pt x="54052" y="466051"/>
                  </a:lnTo>
                  <a:lnTo>
                    <a:pt x="72770" y="423588"/>
                  </a:lnTo>
                  <a:lnTo>
                    <a:pt x="94000" y="382561"/>
                  </a:lnTo>
                  <a:lnTo>
                    <a:pt x="117645" y="343068"/>
                  </a:lnTo>
                  <a:lnTo>
                    <a:pt x="143605" y="305208"/>
                  </a:lnTo>
                  <a:lnTo>
                    <a:pt x="171783" y="269078"/>
                  </a:lnTo>
                  <a:lnTo>
                    <a:pt x="202082" y="234778"/>
                  </a:lnTo>
                  <a:lnTo>
                    <a:pt x="234402" y="202405"/>
                  </a:lnTo>
                  <a:lnTo>
                    <a:pt x="268645" y="172057"/>
                  </a:lnTo>
                  <a:lnTo>
                    <a:pt x="304714" y="143833"/>
                  </a:lnTo>
                  <a:lnTo>
                    <a:pt x="342511" y="117830"/>
                  </a:lnTo>
                  <a:lnTo>
                    <a:pt x="381936" y="94148"/>
                  </a:lnTo>
                  <a:lnTo>
                    <a:pt x="422893" y="72884"/>
                  </a:lnTo>
                  <a:lnTo>
                    <a:pt x="465283" y="54137"/>
                  </a:lnTo>
                  <a:lnTo>
                    <a:pt x="509007" y="38004"/>
                  </a:lnTo>
                  <a:lnTo>
                    <a:pt x="553969" y="24584"/>
                  </a:lnTo>
                  <a:lnTo>
                    <a:pt x="600069" y="13976"/>
                  </a:lnTo>
                  <a:lnTo>
                    <a:pt x="647209" y="6277"/>
                  </a:lnTo>
                  <a:lnTo>
                    <a:pt x="695292" y="1585"/>
                  </a:lnTo>
                  <a:lnTo>
                    <a:pt x="744220" y="0"/>
                  </a:lnTo>
                  <a:lnTo>
                    <a:pt x="793147" y="1585"/>
                  </a:lnTo>
                  <a:lnTo>
                    <a:pt x="841230" y="6277"/>
                  </a:lnTo>
                  <a:lnTo>
                    <a:pt x="888370" y="13976"/>
                  </a:lnTo>
                  <a:lnTo>
                    <a:pt x="934470" y="24584"/>
                  </a:lnTo>
                  <a:lnTo>
                    <a:pt x="979432" y="38004"/>
                  </a:lnTo>
                  <a:lnTo>
                    <a:pt x="1023156" y="54137"/>
                  </a:lnTo>
                  <a:lnTo>
                    <a:pt x="1065546" y="72884"/>
                  </a:lnTo>
                  <a:lnTo>
                    <a:pt x="1106503" y="94148"/>
                  </a:lnTo>
                  <a:lnTo>
                    <a:pt x="1145928" y="117830"/>
                  </a:lnTo>
                  <a:lnTo>
                    <a:pt x="1183725" y="143833"/>
                  </a:lnTo>
                  <a:lnTo>
                    <a:pt x="1219794" y="172057"/>
                  </a:lnTo>
                  <a:lnTo>
                    <a:pt x="1254037" y="202405"/>
                  </a:lnTo>
                  <a:lnTo>
                    <a:pt x="1286357" y="234778"/>
                  </a:lnTo>
                  <a:lnTo>
                    <a:pt x="1316656" y="269078"/>
                  </a:lnTo>
                  <a:lnTo>
                    <a:pt x="1344834" y="305208"/>
                  </a:lnTo>
                  <a:lnTo>
                    <a:pt x="1370794" y="343068"/>
                  </a:lnTo>
                  <a:lnTo>
                    <a:pt x="1394439" y="382561"/>
                  </a:lnTo>
                  <a:lnTo>
                    <a:pt x="1415669" y="423588"/>
                  </a:lnTo>
                  <a:lnTo>
                    <a:pt x="1434387" y="466051"/>
                  </a:lnTo>
                  <a:lnTo>
                    <a:pt x="1450494" y="509853"/>
                  </a:lnTo>
                  <a:lnTo>
                    <a:pt x="1463893" y="554894"/>
                  </a:lnTo>
                  <a:lnTo>
                    <a:pt x="1474485" y="601076"/>
                  </a:lnTo>
                  <a:lnTo>
                    <a:pt x="1482172" y="648301"/>
                  </a:lnTo>
                  <a:lnTo>
                    <a:pt x="1486856" y="696472"/>
                  </a:lnTo>
                  <a:lnTo>
                    <a:pt x="1488439" y="745489"/>
                  </a:lnTo>
                  <a:lnTo>
                    <a:pt x="1486856" y="794506"/>
                  </a:lnTo>
                  <a:lnTo>
                    <a:pt x="1482172" y="842675"/>
                  </a:lnTo>
                  <a:lnTo>
                    <a:pt x="1474485" y="889900"/>
                  </a:lnTo>
                  <a:lnTo>
                    <a:pt x="1463893" y="936081"/>
                  </a:lnTo>
                  <a:lnTo>
                    <a:pt x="1450494" y="981121"/>
                  </a:lnTo>
                  <a:lnTo>
                    <a:pt x="1434387" y="1024922"/>
                  </a:lnTo>
                  <a:lnTo>
                    <a:pt x="1415669" y="1067385"/>
                  </a:lnTo>
                  <a:lnTo>
                    <a:pt x="1394439" y="1108412"/>
                  </a:lnTo>
                  <a:lnTo>
                    <a:pt x="1370794" y="1147905"/>
                  </a:lnTo>
                  <a:lnTo>
                    <a:pt x="1344834" y="1185766"/>
                  </a:lnTo>
                  <a:lnTo>
                    <a:pt x="1316656" y="1221895"/>
                  </a:lnTo>
                  <a:lnTo>
                    <a:pt x="1286357" y="1256196"/>
                  </a:lnTo>
                  <a:lnTo>
                    <a:pt x="1254037" y="1288570"/>
                  </a:lnTo>
                  <a:lnTo>
                    <a:pt x="1219794" y="1318918"/>
                  </a:lnTo>
                  <a:lnTo>
                    <a:pt x="1183725" y="1347143"/>
                  </a:lnTo>
                  <a:lnTo>
                    <a:pt x="1145928" y="1373146"/>
                  </a:lnTo>
                  <a:lnTo>
                    <a:pt x="1106503" y="1396828"/>
                  </a:lnTo>
                  <a:lnTo>
                    <a:pt x="1065546" y="1418093"/>
                  </a:lnTo>
                  <a:lnTo>
                    <a:pt x="1023156" y="1436841"/>
                  </a:lnTo>
                  <a:lnTo>
                    <a:pt x="979432" y="1452974"/>
                  </a:lnTo>
                  <a:lnTo>
                    <a:pt x="934470" y="1466394"/>
                  </a:lnTo>
                  <a:lnTo>
                    <a:pt x="888370" y="1477003"/>
                  </a:lnTo>
                  <a:lnTo>
                    <a:pt x="841230" y="1484702"/>
                  </a:lnTo>
                  <a:lnTo>
                    <a:pt x="793147" y="1489394"/>
                  </a:lnTo>
                  <a:lnTo>
                    <a:pt x="744220" y="1490980"/>
                  </a:lnTo>
                  <a:lnTo>
                    <a:pt x="695292" y="1489394"/>
                  </a:lnTo>
                  <a:lnTo>
                    <a:pt x="647209" y="1484702"/>
                  </a:lnTo>
                  <a:lnTo>
                    <a:pt x="600069" y="1477003"/>
                  </a:lnTo>
                  <a:lnTo>
                    <a:pt x="553969" y="1466394"/>
                  </a:lnTo>
                  <a:lnTo>
                    <a:pt x="509007" y="1452974"/>
                  </a:lnTo>
                  <a:lnTo>
                    <a:pt x="465283" y="1436841"/>
                  </a:lnTo>
                  <a:lnTo>
                    <a:pt x="422893" y="1418093"/>
                  </a:lnTo>
                  <a:lnTo>
                    <a:pt x="381936" y="1396828"/>
                  </a:lnTo>
                  <a:lnTo>
                    <a:pt x="342511" y="1373146"/>
                  </a:lnTo>
                  <a:lnTo>
                    <a:pt x="304714" y="1347143"/>
                  </a:lnTo>
                  <a:lnTo>
                    <a:pt x="268645" y="1318918"/>
                  </a:lnTo>
                  <a:lnTo>
                    <a:pt x="234402" y="1288570"/>
                  </a:lnTo>
                  <a:lnTo>
                    <a:pt x="202082" y="1256196"/>
                  </a:lnTo>
                  <a:lnTo>
                    <a:pt x="171783" y="1221895"/>
                  </a:lnTo>
                  <a:lnTo>
                    <a:pt x="143605" y="1185766"/>
                  </a:lnTo>
                  <a:lnTo>
                    <a:pt x="117645" y="1147905"/>
                  </a:lnTo>
                  <a:lnTo>
                    <a:pt x="94000" y="1108412"/>
                  </a:lnTo>
                  <a:lnTo>
                    <a:pt x="72770" y="1067385"/>
                  </a:lnTo>
                  <a:lnTo>
                    <a:pt x="54052" y="1024922"/>
                  </a:lnTo>
                  <a:lnTo>
                    <a:pt x="37945" y="981121"/>
                  </a:lnTo>
                  <a:lnTo>
                    <a:pt x="24546" y="936081"/>
                  </a:lnTo>
                  <a:lnTo>
                    <a:pt x="13954" y="889900"/>
                  </a:lnTo>
                  <a:lnTo>
                    <a:pt x="6267" y="842675"/>
                  </a:lnTo>
                  <a:lnTo>
                    <a:pt x="1583" y="794506"/>
                  </a:lnTo>
                  <a:lnTo>
                    <a:pt x="0" y="745489"/>
                  </a:lnTo>
                  <a:close/>
                </a:path>
              </a:pathLst>
            </a:custGeom>
            <a:ln w="12700">
              <a:solidFill>
                <a:srgbClr val="843B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080" y="2738120"/>
            <a:ext cx="2349500" cy="2133600"/>
            <a:chOff x="-5080" y="2738120"/>
            <a:chExt cx="2349500" cy="2133600"/>
          </a:xfrm>
        </p:grpSpPr>
        <p:sp>
          <p:nvSpPr>
            <p:cNvPr id="3" name="object 3"/>
            <p:cNvSpPr/>
            <p:nvPr/>
          </p:nvSpPr>
          <p:spPr>
            <a:xfrm>
              <a:off x="1269" y="2744470"/>
              <a:ext cx="2336800" cy="2120900"/>
            </a:xfrm>
            <a:custGeom>
              <a:avLst/>
              <a:gdLst/>
              <a:ahLst/>
              <a:cxnLst/>
              <a:rect l="l" t="t" r="r" b="b"/>
              <a:pathLst>
                <a:path w="2336800" h="2120900">
                  <a:moveTo>
                    <a:pt x="1168400" y="0"/>
                  </a:moveTo>
                  <a:lnTo>
                    <a:pt x="0" y="1060449"/>
                  </a:lnTo>
                  <a:lnTo>
                    <a:pt x="584200" y="1060449"/>
                  </a:lnTo>
                  <a:lnTo>
                    <a:pt x="584200" y="2120899"/>
                  </a:lnTo>
                  <a:lnTo>
                    <a:pt x="1752600" y="2120899"/>
                  </a:lnTo>
                  <a:lnTo>
                    <a:pt x="1752600" y="1060449"/>
                  </a:lnTo>
                  <a:lnTo>
                    <a:pt x="2336800" y="1060449"/>
                  </a:lnTo>
                  <a:lnTo>
                    <a:pt x="11684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69" y="2744470"/>
              <a:ext cx="2336800" cy="2120900"/>
            </a:xfrm>
            <a:custGeom>
              <a:avLst/>
              <a:gdLst/>
              <a:ahLst/>
              <a:cxnLst/>
              <a:rect l="l" t="t" r="r" b="b"/>
              <a:pathLst>
                <a:path w="2336800" h="2120900">
                  <a:moveTo>
                    <a:pt x="584200" y="2120899"/>
                  </a:moveTo>
                  <a:lnTo>
                    <a:pt x="584200" y="1060449"/>
                  </a:lnTo>
                  <a:lnTo>
                    <a:pt x="0" y="1060449"/>
                  </a:lnTo>
                  <a:lnTo>
                    <a:pt x="1168400" y="0"/>
                  </a:lnTo>
                  <a:lnTo>
                    <a:pt x="2336800" y="1060449"/>
                  </a:lnTo>
                  <a:lnTo>
                    <a:pt x="1752600" y="1060449"/>
                  </a:lnTo>
                  <a:lnTo>
                    <a:pt x="1752600" y="2120899"/>
                  </a:lnTo>
                  <a:lnTo>
                    <a:pt x="584200" y="212089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4790" y="128434"/>
            <a:ext cx="4012972" cy="61205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1597634"/>
            <a:ext cx="12192000" cy="5260975"/>
            <a:chOff x="0" y="1597634"/>
            <a:chExt cx="12192000" cy="52609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77058"/>
              <a:ext cx="12191999" cy="49809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8380" y="4569434"/>
              <a:ext cx="1442974" cy="2296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81780" y="2664434"/>
              <a:ext cx="1082820" cy="22964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5400" y="2435834"/>
              <a:ext cx="1120394" cy="2296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00719" y="1681467"/>
              <a:ext cx="1092758" cy="23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66119" y="1597634"/>
              <a:ext cx="536194" cy="22964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83259" y="2302192"/>
            <a:ext cx="2585085" cy="121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solidFill>
                  <a:srgbClr val="FF0066"/>
                </a:solidFill>
                <a:latin typeface="Trebuchet MS"/>
                <a:cs typeface="Trebuchet MS"/>
              </a:rPr>
              <a:t>S</a:t>
            </a:r>
            <a:r>
              <a:rPr sz="2400" b="1" spc="-10" dirty="0">
                <a:solidFill>
                  <a:srgbClr val="FF0066"/>
                </a:solidFill>
                <a:latin typeface="Trebuchet MS"/>
                <a:cs typeface="Trebuchet MS"/>
              </a:rPr>
              <a:t>R</a:t>
            </a:r>
            <a:r>
              <a:rPr sz="2400" b="1" spc="-100" dirty="0">
                <a:solidFill>
                  <a:srgbClr val="FF0066"/>
                </a:solidFill>
                <a:latin typeface="Trebuchet MS"/>
                <a:cs typeface="Trebuchet MS"/>
              </a:rPr>
              <a:t>A</a:t>
            </a:r>
            <a:r>
              <a:rPr sz="2400" b="1" spc="-345" dirty="0">
                <a:solidFill>
                  <a:srgbClr val="FF006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latin typeface="Calibri"/>
                <a:cs typeface="Calibri"/>
              </a:rPr>
              <a:t>: MINIM</a:t>
            </a:r>
            <a:r>
              <a:rPr sz="1800" b="1" spc="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5" dirty="0">
                <a:latin typeface="Calibri"/>
                <a:cs typeface="Calibri"/>
              </a:rPr>
              <a:t>8</a:t>
            </a:r>
            <a:r>
              <a:rPr sz="1800" b="1" dirty="0">
                <a:latin typeface="Calibri"/>
                <a:cs typeface="Calibri"/>
              </a:rPr>
              <a:t>/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5" dirty="0">
                <a:latin typeface="Calibri"/>
                <a:cs typeface="Calibri"/>
              </a:rPr>
              <a:t>SR</a:t>
            </a:r>
            <a:r>
              <a:rPr sz="1800" b="1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Calibri"/>
                <a:cs typeface="Calibri"/>
              </a:rPr>
              <a:t>setiap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jenjang</a:t>
            </a:r>
            <a:r>
              <a:rPr sz="1800" b="1" spc="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(Pddk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Pra-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sekolah,</a:t>
            </a:r>
            <a:r>
              <a:rPr sz="1800" b="1" spc="-10" dirty="0">
                <a:latin typeface="Calibri"/>
                <a:cs typeface="Calibri"/>
              </a:rPr>
              <a:t> SD,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SMP,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MI,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MTS,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SMA/SMK,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10" dirty="0">
                <a:latin typeface="Calibri"/>
                <a:cs typeface="Calibri"/>
              </a:rPr>
              <a:t>MA,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SLB)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32175" y="1797748"/>
            <a:ext cx="1250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solidFill>
                  <a:srgbClr val="FF0066"/>
                </a:solidFill>
                <a:latin typeface="Trebuchet MS"/>
                <a:cs typeface="Trebuchet MS"/>
              </a:rPr>
              <a:t>S</a:t>
            </a:r>
            <a:r>
              <a:rPr sz="2400" b="1" spc="-10" dirty="0">
                <a:solidFill>
                  <a:srgbClr val="FF0066"/>
                </a:solidFill>
                <a:latin typeface="Trebuchet MS"/>
                <a:cs typeface="Trebuchet MS"/>
              </a:rPr>
              <a:t>R</a:t>
            </a:r>
            <a:r>
              <a:rPr sz="2400" b="1" spc="-100" dirty="0">
                <a:solidFill>
                  <a:srgbClr val="FF0066"/>
                </a:solidFill>
                <a:latin typeface="Trebuchet MS"/>
                <a:cs typeface="Trebuchet MS"/>
              </a:rPr>
              <a:t>A</a:t>
            </a:r>
            <a:r>
              <a:rPr sz="2400" b="1" spc="-340" dirty="0">
                <a:solidFill>
                  <a:srgbClr val="FF006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latin typeface="Calibri"/>
                <a:cs typeface="Calibri"/>
              </a:rPr>
              <a:t>: &gt;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5" dirty="0">
                <a:latin typeface="Calibri"/>
                <a:cs typeface="Calibri"/>
              </a:rPr>
              <a:t>25</a:t>
            </a:r>
            <a:r>
              <a:rPr sz="1800" b="1" dirty="0"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9609" y="1550415"/>
            <a:ext cx="1273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solidFill>
                  <a:srgbClr val="FF0066"/>
                </a:solidFill>
                <a:latin typeface="Trebuchet MS"/>
                <a:cs typeface="Trebuchet MS"/>
              </a:rPr>
              <a:t>S</a:t>
            </a:r>
            <a:r>
              <a:rPr sz="2400" b="1" spc="-15" dirty="0">
                <a:solidFill>
                  <a:srgbClr val="FF0066"/>
                </a:solidFill>
                <a:latin typeface="Trebuchet MS"/>
                <a:cs typeface="Trebuchet MS"/>
              </a:rPr>
              <a:t>R</a:t>
            </a:r>
            <a:r>
              <a:rPr sz="2400" b="1" spc="-100" dirty="0">
                <a:solidFill>
                  <a:srgbClr val="FF0066"/>
                </a:solidFill>
                <a:latin typeface="Trebuchet MS"/>
                <a:cs typeface="Trebuchet MS"/>
              </a:rPr>
              <a:t>A</a:t>
            </a:r>
            <a:r>
              <a:rPr sz="2400" b="1" spc="-160" dirty="0">
                <a:solidFill>
                  <a:srgbClr val="FF006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&gt;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5</a:t>
            </a:r>
            <a:r>
              <a:rPr sz="1800" b="1" spc="5" dirty="0">
                <a:latin typeface="Calibri"/>
                <a:cs typeface="Calibri"/>
              </a:rPr>
              <a:t>0</a:t>
            </a:r>
            <a:r>
              <a:rPr sz="1800" b="1" dirty="0"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2791" y="787400"/>
            <a:ext cx="1252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solidFill>
                  <a:srgbClr val="FF0066"/>
                </a:solidFill>
                <a:latin typeface="Trebuchet MS"/>
                <a:cs typeface="Trebuchet MS"/>
              </a:rPr>
              <a:t>S</a:t>
            </a:r>
            <a:r>
              <a:rPr sz="2400" b="1" spc="-15" dirty="0">
                <a:solidFill>
                  <a:srgbClr val="FF0066"/>
                </a:solidFill>
                <a:latin typeface="Trebuchet MS"/>
                <a:cs typeface="Trebuchet MS"/>
              </a:rPr>
              <a:t>R</a:t>
            </a:r>
            <a:r>
              <a:rPr sz="2400" b="1" spc="-100" dirty="0">
                <a:solidFill>
                  <a:srgbClr val="FF0066"/>
                </a:solidFill>
                <a:latin typeface="Trebuchet MS"/>
                <a:cs typeface="Trebuchet MS"/>
              </a:rPr>
              <a:t>A</a:t>
            </a:r>
            <a:r>
              <a:rPr sz="2400" b="1" spc="-340" dirty="0">
                <a:solidFill>
                  <a:srgbClr val="FF006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latin typeface="Calibri"/>
                <a:cs typeface="Calibri"/>
              </a:rPr>
              <a:t>: &gt;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5" dirty="0">
                <a:latin typeface="Calibri"/>
                <a:cs typeface="Calibri"/>
              </a:rPr>
              <a:t>90</a:t>
            </a:r>
            <a:r>
              <a:rPr sz="1800" b="1" dirty="0"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139426" y="779716"/>
            <a:ext cx="12731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10" dirty="0">
                <a:solidFill>
                  <a:srgbClr val="FF0066"/>
                </a:solidFill>
                <a:latin typeface="Trebuchet MS"/>
                <a:cs typeface="Trebuchet MS"/>
              </a:rPr>
              <a:t>S</a:t>
            </a:r>
            <a:r>
              <a:rPr sz="2400" spc="-10" dirty="0">
                <a:solidFill>
                  <a:srgbClr val="FF0066"/>
                </a:solidFill>
                <a:latin typeface="Trebuchet MS"/>
                <a:cs typeface="Trebuchet MS"/>
              </a:rPr>
              <a:t>R</a:t>
            </a:r>
            <a:r>
              <a:rPr sz="2400" spc="-100" dirty="0">
                <a:solidFill>
                  <a:srgbClr val="FF0066"/>
                </a:solidFill>
                <a:latin typeface="Trebuchet MS"/>
                <a:cs typeface="Trebuchet MS"/>
              </a:rPr>
              <a:t>A</a:t>
            </a:r>
            <a:r>
              <a:rPr sz="2400" spc="-165" dirty="0">
                <a:solidFill>
                  <a:srgbClr val="FF006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sz="18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100</a:t>
            </a:r>
            <a:r>
              <a:rPr sz="18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14119" y="5176520"/>
            <a:ext cx="2857500" cy="1689100"/>
            <a:chOff x="1214119" y="5176520"/>
            <a:chExt cx="2857500" cy="1689100"/>
          </a:xfrm>
        </p:grpSpPr>
        <p:sp>
          <p:nvSpPr>
            <p:cNvPr id="19" name="object 19"/>
            <p:cNvSpPr/>
            <p:nvPr/>
          </p:nvSpPr>
          <p:spPr>
            <a:xfrm>
              <a:off x="1220469" y="51828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1422400" y="0"/>
                  </a:moveTo>
                  <a:lnTo>
                    <a:pt x="0" y="838199"/>
                  </a:lnTo>
                  <a:lnTo>
                    <a:pt x="711200" y="838199"/>
                  </a:lnTo>
                  <a:lnTo>
                    <a:pt x="711200" y="1676399"/>
                  </a:lnTo>
                  <a:lnTo>
                    <a:pt x="2133600" y="1676399"/>
                  </a:lnTo>
                  <a:lnTo>
                    <a:pt x="2133600" y="838199"/>
                  </a:lnTo>
                  <a:lnTo>
                    <a:pt x="2844800" y="838199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29E3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20469" y="51828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711200" y="1676399"/>
                  </a:moveTo>
                  <a:lnTo>
                    <a:pt x="711200" y="838199"/>
                  </a:lnTo>
                  <a:lnTo>
                    <a:pt x="0" y="838199"/>
                  </a:lnTo>
                  <a:lnTo>
                    <a:pt x="1422400" y="0"/>
                  </a:lnTo>
                  <a:lnTo>
                    <a:pt x="2844800" y="838199"/>
                  </a:lnTo>
                  <a:lnTo>
                    <a:pt x="2133600" y="838199"/>
                  </a:lnTo>
                  <a:lnTo>
                    <a:pt x="2133600" y="1676399"/>
                  </a:lnTo>
                  <a:lnTo>
                    <a:pt x="711200" y="167639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907920" y="5400675"/>
            <a:ext cx="14382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Sosialisasi, 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Advokasi </a:t>
            </a:r>
            <a:r>
              <a:rPr sz="1800" b="1" dirty="0">
                <a:latin typeface="Calibri"/>
                <a:cs typeface="Calibri"/>
              </a:rPr>
              <a:t>, 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Pelatihan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spc="-10" dirty="0">
                <a:latin typeface="Calibri"/>
                <a:cs typeface="Calibri"/>
              </a:rPr>
              <a:t>enda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spc="-1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652520" y="2357120"/>
            <a:ext cx="8545830" cy="3898900"/>
            <a:chOff x="3652520" y="2357120"/>
            <a:chExt cx="8545830" cy="3898900"/>
          </a:xfrm>
        </p:grpSpPr>
        <p:sp>
          <p:nvSpPr>
            <p:cNvPr id="23" name="object 23"/>
            <p:cNvSpPr/>
            <p:nvPr/>
          </p:nvSpPr>
          <p:spPr>
            <a:xfrm>
              <a:off x="9856470" y="2363470"/>
              <a:ext cx="2335530" cy="1676400"/>
            </a:xfrm>
            <a:custGeom>
              <a:avLst/>
              <a:gdLst/>
              <a:ahLst/>
              <a:cxnLst/>
              <a:rect l="l" t="t" r="r" b="b"/>
              <a:pathLst>
                <a:path w="2335529" h="1676400">
                  <a:moveTo>
                    <a:pt x="2133600" y="838200"/>
                  </a:moveTo>
                  <a:lnTo>
                    <a:pt x="711200" y="838200"/>
                  </a:lnTo>
                  <a:lnTo>
                    <a:pt x="711200" y="1676399"/>
                  </a:lnTo>
                  <a:lnTo>
                    <a:pt x="2133600" y="1676399"/>
                  </a:lnTo>
                  <a:lnTo>
                    <a:pt x="2133600" y="838200"/>
                  </a:lnTo>
                  <a:close/>
                </a:path>
                <a:path w="2335529" h="1676400">
                  <a:moveTo>
                    <a:pt x="1422400" y="0"/>
                  </a:moveTo>
                  <a:lnTo>
                    <a:pt x="0" y="838200"/>
                  </a:lnTo>
                  <a:lnTo>
                    <a:pt x="2335529" y="838200"/>
                  </a:lnTo>
                  <a:lnTo>
                    <a:pt x="2335529" y="538094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29E3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856470" y="2363470"/>
              <a:ext cx="2335530" cy="1676400"/>
            </a:xfrm>
            <a:custGeom>
              <a:avLst/>
              <a:gdLst/>
              <a:ahLst/>
              <a:cxnLst/>
              <a:rect l="l" t="t" r="r" b="b"/>
              <a:pathLst>
                <a:path w="2335529" h="1676400">
                  <a:moveTo>
                    <a:pt x="711200" y="1676399"/>
                  </a:moveTo>
                  <a:lnTo>
                    <a:pt x="711200" y="838200"/>
                  </a:lnTo>
                  <a:lnTo>
                    <a:pt x="0" y="838200"/>
                  </a:lnTo>
                  <a:lnTo>
                    <a:pt x="1422400" y="0"/>
                  </a:lnTo>
                  <a:lnTo>
                    <a:pt x="2335529" y="538094"/>
                  </a:lnTo>
                </a:path>
                <a:path w="2335529" h="1676400">
                  <a:moveTo>
                    <a:pt x="2335529" y="838200"/>
                  </a:moveTo>
                  <a:lnTo>
                    <a:pt x="2133600" y="838200"/>
                  </a:lnTo>
                  <a:lnTo>
                    <a:pt x="2133600" y="1676399"/>
                  </a:lnTo>
                  <a:lnTo>
                    <a:pt x="711200" y="1676399"/>
                  </a:lnTo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230870" y="32778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1422400" y="0"/>
                  </a:moveTo>
                  <a:lnTo>
                    <a:pt x="0" y="838199"/>
                  </a:lnTo>
                  <a:lnTo>
                    <a:pt x="711200" y="838199"/>
                  </a:lnTo>
                  <a:lnTo>
                    <a:pt x="711200" y="1676399"/>
                  </a:lnTo>
                  <a:lnTo>
                    <a:pt x="2133600" y="1676399"/>
                  </a:lnTo>
                  <a:lnTo>
                    <a:pt x="2133600" y="838199"/>
                  </a:lnTo>
                  <a:lnTo>
                    <a:pt x="2844800" y="838199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29E3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230870" y="32778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711200" y="1676399"/>
                  </a:moveTo>
                  <a:lnTo>
                    <a:pt x="711200" y="838199"/>
                  </a:lnTo>
                  <a:lnTo>
                    <a:pt x="0" y="838199"/>
                  </a:lnTo>
                  <a:lnTo>
                    <a:pt x="1422400" y="0"/>
                  </a:lnTo>
                  <a:lnTo>
                    <a:pt x="2844800" y="838199"/>
                  </a:lnTo>
                  <a:lnTo>
                    <a:pt x="2133600" y="838199"/>
                  </a:lnTo>
                  <a:lnTo>
                    <a:pt x="2133600" y="1676399"/>
                  </a:lnTo>
                  <a:lnTo>
                    <a:pt x="711200" y="167639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95670" y="40398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1422400" y="0"/>
                  </a:moveTo>
                  <a:lnTo>
                    <a:pt x="0" y="838199"/>
                  </a:lnTo>
                  <a:lnTo>
                    <a:pt x="711200" y="838199"/>
                  </a:lnTo>
                  <a:lnTo>
                    <a:pt x="711200" y="1676399"/>
                  </a:lnTo>
                  <a:lnTo>
                    <a:pt x="2133600" y="1676399"/>
                  </a:lnTo>
                  <a:lnTo>
                    <a:pt x="2133600" y="838199"/>
                  </a:lnTo>
                  <a:lnTo>
                    <a:pt x="2844800" y="838199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29E3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95670" y="40398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711200" y="1676399"/>
                  </a:moveTo>
                  <a:lnTo>
                    <a:pt x="711200" y="838199"/>
                  </a:lnTo>
                  <a:lnTo>
                    <a:pt x="0" y="838199"/>
                  </a:lnTo>
                  <a:lnTo>
                    <a:pt x="1422400" y="0"/>
                  </a:lnTo>
                  <a:lnTo>
                    <a:pt x="2844800" y="838199"/>
                  </a:lnTo>
                  <a:lnTo>
                    <a:pt x="2133600" y="838199"/>
                  </a:lnTo>
                  <a:lnTo>
                    <a:pt x="2133600" y="1676399"/>
                  </a:lnTo>
                  <a:lnTo>
                    <a:pt x="711200" y="167639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58870" y="45732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1422400" y="0"/>
                  </a:moveTo>
                  <a:lnTo>
                    <a:pt x="0" y="838199"/>
                  </a:lnTo>
                  <a:lnTo>
                    <a:pt x="711200" y="838199"/>
                  </a:lnTo>
                  <a:lnTo>
                    <a:pt x="711200" y="1676399"/>
                  </a:lnTo>
                  <a:lnTo>
                    <a:pt x="2133600" y="1676399"/>
                  </a:lnTo>
                  <a:lnTo>
                    <a:pt x="2133600" y="838199"/>
                  </a:lnTo>
                  <a:lnTo>
                    <a:pt x="2844800" y="838199"/>
                  </a:lnTo>
                  <a:lnTo>
                    <a:pt x="1422400" y="0"/>
                  </a:lnTo>
                  <a:close/>
                </a:path>
              </a:pathLst>
            </a:custGeom>
            <a:solidFill>
              <a:srgbClr val="29E3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58870" y="4573270"/>
              <a:ext cx="2844800" cy="1676400"/>
            </a:xfrm>
            <a:custGeom>
              <a:avLst/>
              <a:gdLst/>
              <a:ahLst/>
              <a:cxnLst/>
              <a:rect l="l" t="t" r="r" b="b"/>
              <a:pathLst>
                <a:path w="2844800" h="1676400">
                  <a:moveTo>
                    <a:pt x="711200" y="1676399"/>
                  </a:moveTo>
                  <a:lnTo>
                    <a:pt x="711200" y="838199"/>
                  </a:lnTo>
                  <a:lnTo>
                    <a:pt x="0" y="838199"/>
                  </a:lnTo>
                  <a:lnTo>
                    <a:pt x="1422400" y="0"/>
                  </a:lnTo>
                  <a:lnTo>
                    <a:pt x="2844800" y="838199"/>
                  </a:lnTo>
                  <a:lnTo>
                    <a:pt x="2133600" y="838199"/>
                  </a:lnTo>
                  <a:lnTo>
                    <a:pt x="2133600" y="1676399"/>
                  </a:lnTo>
                  <a:lnTo>
                    <a:pt x="711200" y="167639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346828" y="4820284"/>
            <a:ext cx="14382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Sosialisasi, 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Advokasi, 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Pelatihan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spc="-10" dirty="0">
                <a:latin typeface="Calibri"/>
                <a:cs typeface="Calibri"/>
              </a:rPr>
              <a:t>enda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spc="-1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84009" y="4286186"/>
            <a:ext cx="143891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Sosialisasi, 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Advokasi </a:t>
            </a:r>
            <a:r>
              <a:rPr sz="1800" b="1" dirty="0">
                <a:latin typeface="Calibri"/>
                <a:cs typeface="Calibri"/>
              </a:rPr>
              <a:t>, 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Pelatihan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P</a:t>
            </a:r>
            <a:r>
              <a:rPr sz="1800" b="1" spc="-10" dirty="0">
                <a:latin typeface="Calibri"/>
                <a:cs typeface="Calibri"/>
              </a:rPr>
              <a:t>end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mp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5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g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19844" y="3600704"/>
            <a:ext cx="14382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Sosialisasi, 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Advokasi, 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Pelatihan 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P</a:t>
            </a:r>
            <a:r>
              <a:rPr sz="1800" b="1" spc="-10" dirty="0">
                <a:latin typeface="Calibri"/>
                <a:cs typeface="Calibri"/>
              </a:rPr>
              <a:t>enda</a:t>
            </a:r>
            <a:r>
              <a:rPr sz="1800" b="1" spc="-5" dirty="0">
                <a:latin typeface="Calibri"/>
                <a:cs typeface="Calibri"/>
              </a:rPr>
              <a:t>m</a:t>
            </a:r>
            <a:r>
              <a:rPr sz="1800" b="1" spc="-15" dirty="0">
                <a:latin typeface="Calibri"/>
                <a:cs typeface="Calibri"/>
              </a:rPr>
              <a:t>p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35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47426" y="2532951"/>
            <a:ext cx="103759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si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i</a:t>
            </a: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si,  </a:t>
            </a:r>
            <a:r>
              <a:rPr sz="1800" b="1" spc="-10" dirty="0">
                <a:latin typeface="Calibri"/>
                <a:cs typeface="Calibri"/>
              </a:rPr>
              <a:t>Advokasi </a:t>
            </a:r>
            <a:r>
              <a:rPr sz="1800" b="1" dirty="0">
                <a:latin typeface="Calibri"/>
                <a:cs typeface="Calibri"/>
              </a:rPr>
              <a:t>,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Pelatihan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647426" y="3356292"/>
            <a:ext cx="14389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Calibri"/>
                <a:cs typeface="Calibri"/>
              </a:rPr>
              <a:t>Pendampingan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994400" y="5656579"/>
            <a:ext cx="6197600" cy="1201420"/>
          </a:xfrm>
          <a:custGeom>
            <a:avLst/>
            <a:gdLst/>
            <a:ahLst/>
            <a:cxnLst/>
            <a:rect l="l" t="t" r="r" b="b"/>
            <a:pathLst>
              <a:path w="6197600" h="1201420">
                <a:moveTo>
                  <a:pt x="6197600" y="0"/>
                </a:moveTo>
                <a:lnTo>
                  <a:pt x="0" y="0"/>
                </a:lnTo>
                <a:lnTo>
                  <a:pt x="0" y="1201420"/>
                </a:lnTo>
                <a:lnTo>
                  <a:pt x="6197600" y="1201420"/>
                </a:lnTo>
                <a:lnTo>
                  <a:pt x="6197600" y="0"/>
                </a:lnTo>
                <a:close/>
              </a:path>
            </a:pathLst>
          </a:custGeom>
          <a:solidFill>
            <a:srgbClr val="C99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074409" y="5677852"/>
            <a:ext cx="50831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Calibri"/>
                <a:cs typeface="Calibri"/>
              </a:rPr>
              <a:t>S</a:t>
            </a:r>
            <a:r>
              <a:rPr sz="1800" b="1" spc="-160" dirty="0">
                <a:latin typeface="Calibri"/>
                <a:cs typeface="Calibri"/>
              </a:rPr>
              <a:t>Y</a:t>
            </a:r>
            <a:r>
              <a:rPr sz="1800" b="1" spc="5" dirty="0">
                <a:latin typeface="Calibri"/>
                <a:cs typeface="Calibri"/>
              </a:rPr>
              <a:t>AR</a:t>
            </a:r>
            <a:r>
              <a:rPr sz="1800" b="1" spc="-13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T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SRA: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ADA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SK </a:t>
            </a:r>
            <a:r>
              <a:rPr sz="1800" b="1" spc="-5" dirty="0">
                <a:latin typeface="Calibri"/>
                <a:cs typeface="Calibri"/>
              </a:rPr>
              <a:t>DAERAH,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DEKLARASI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DAN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PAPAN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NAMA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“MENUJU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SRA”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,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ada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SRA</a:t>
            </a:r>
            <a:r>
              <a:rPr sz="1800" b="1" spc="-15" dirty="0">
                <a:latin typeface="Calibri"/>
                <a:cs typeface="Calibri"/>
              </a:rPr>
              <a:t> terstandarisasi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168" y="1226290"/>
            <a:ext cx="8677417" cy="7553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49960" y="2413000"/>
            <a:ext cx="10478770" cy="3424554"/>
            <a:chOff x="949960" y="2413000"/>
            <a:chExt cx="10478770" cy="342455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782" y="2483098"/>
              <a:ext cx="10362949" cy="32077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9960" y="2413000"/>
              <a:ext cx="9029954" cy="34241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7600" y="2514600"/>
              <a:ext cx="10261600" cy="31089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96657" y="2533650"/>
            <a:ext cx="8432800" cy="3013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 indent="-363855">
              <a:lnSpc>
                <a:spcPct val="100000"/>
              </a:lnSpc>
              <a:spcBef>
                <a:spcPts val="100"/>
              </a:spcBef>
              <a:buSzPct val="96428"/>
              <a:buFont typeface="Georgia"/>
              <a:buAutoNum type="arabicPeriod"/>
              <a:tabLst>
                <a:tab pos="376555" algn="l"/>
              </a:tabLst>
            </a:pPr>
            <a:r>
              <a:rPr sz="2800" b="1" spc="45" dirty="0">
                <a:latin typeface="Georgia"/>
                <a:cs typeface="Georgia"/>
              </a:rPr>
              <a:t>PERATURAN</a:t>
            </a:r>
            <a:r>
              <a:rPr sz="2800" b="1" spc="-65" dirty="0">
                <a:latin typeface="Georgia"/>
                <a:cs typeface="Georgia"/>
              </a:rPr>
              <a:t> </a:t>
            </a:r>
            <a:r>
              <a:rPr sz="2800" b="1" spc="20" dirty="0">
                <a:latin typeface="Georgia"/>
                <a:cs typeface="Georgia"/>
              </a:rPr>
              <a:t>DAERAH</a:t>
            </a:r>
            <a:endParaRPr sz="2800">
              <a:latin typeface="Georgia"/>
              <a:cs typeface="Georgia"/>
            </a:endParaRPr>
          </a:p>
          <a:p>
            <a:pPr marL="375920" indent="-363855">
              <a:lnSpc>
                <a:spcPct val="100000"/>
              </a:lnSpc>
              <a:buSzPct val="96428"/>
              <a:buAutoNum type="arabicPeriod"/>
              <a:tabLst>
                <a:tab pos="376555" algn="l"/>
              </a:tabLst>
            </a:pPr>
            <a:r>
              <a:rPr sz="2800" b="1" spc="30" dirty="0">
                <a:latin typeface="Georgia"/>
                <a:cs typeface="Georgia"/>
              </a:rPr>
              <a:t>ALOKASI</a:t>
            </a:r>
            <a:r>
              <a:rPr sz="2800" b="1" spc="-45" dirty="0">
                <a:latin typeface="Georgia"/>
                <a:cs typeface="Georgia"/>
              </a:rPr>
              <a:t> </a:t>
            </a:r>
            <a:r>
              <a:rPr sz="2800" b="1" spc="105" dirty="0">
                <a:latin typeface="Georgia"/>
                <a:cs typeface="Georgia"/>
              </a:rPr>
              <a:t>ANGGARAN</a:t>
            </a:r>
            <a:endParaRPr sz="2800">
              <a:latin typeface="Georgia"/>
              <a:cs typeface="Georgia"/>
            </a:endParaRPr>
          </a:p>
          <a:p>
            <a:pPr marL="375920" indent="-363855">
              <a:lnSpc>
                <a:spcPct val="100000"/>
              </a:lnSpc>
              <a:buSzPct val="96428"/>
              <a:buAutoNum type="arabicPeriod"/>
              <a:tabLst>
                <a:tab pos="376555" algn="l"/>
              </a:tabLst>
            </a:pPr>
            <a:r>
              <a:rPr sz="2800" b="1" spc="10" dirty="0">
                <a:latin typeface="Georgia"/>
                <a:cs typeface="Georgia"/>
              </a:rPr>
              <a:t>SDM</a:t>
            </a:r>
            <a:r>
              <a:rPr sz="2800" b="1" spc="-35" dirty="0">
                <a:latin typeface="Georgia"/>
                <a:cs typeface="Georgia"/>
              </a:rPr>
              <a:t> </a:t>
            </a:r>
            <a:r>
              <a:rPr sz="2800" b="1" spc="-45" dirty="0">
                <a:latin typeface="Georgia"/>
                <a:cs typeface="Georgia"/>
              </a:rPr>
              <a:t>TERLATIH</a:t>
            </a:r>
            <a:r>
              <a:rPr sz="2800" b="1" spc="-30" dirty="0">
                <a:latin typeface="Georgia"/>
                <a:cs typeface="Georgia"/>
              </a:rPr>
              <a:t> </a:t>
            </a:r>
            <a:r>
              <a:rPr sz="2800" b="1" spc="-20" dirty="0">
                <a:latin typeface="Georgia"/>
                <a:cs typeface="Georgia"/>
              </a:rPr>
              <a:t>KHA</a:t>
            </a:r>
            <a:endParaRPr sz="2800">
              <a:latin typeface="Georgia"/>
              <a:cs typeface="Georgia"/>
            </a:endParaRPr>
          </a:p>
          <a:p>
            <a:pPr marL="375920" indent="-363855">
              <a:lnSpc>
                <a:spcPct val="100000"/>
              </a:lnSpc>
              <a:buSzPct val="96428"/>
              <a:buAutoNum type="arabicPeriod"/>
              <a:tabLst>
                <a:tab pos="376555" algn="l"/>
              </a:tabLst>
            </a:pPr>
            <a:r>
              <a:rPr sz="2800" b="1" spc="55" dirty="0">
                <a:latin typeface="Georgia"/>
                <a:cs typeface="Georgia"/>
              </a:rPr>
              <a:t>KERJASAMA/KEMITRAAN</a:t>
            </a:r>
            <a:endParaRPr sz="2800">
              <a:latin typeface="Georgia"/>
              <a:cs typeface="Georgia"/>
            </a:endParaRPr>
          </a:p>
          <a:p>
            <a:pPr marL="375920" indent="-363855">
              <a:lnSpc>
                <a:spcPct val="100000"/>
              </a:lnSpc>
              <a:spcBef>
                <a:spcPts val="5"/>
              </a:spcBef>
              <a:buSzPct val="96428"/>
              <a:buAutoNum type="arabicPeriod"/>
              <a:tabLst>
                <a:tab pos="376555" algn="l"/>
              </a:tabLst>
            </a:pPr>
            <a:r>
              <a:rPr sz="2800" b="1" spc="-75" dirty="0">
                <a:latin typeface="Georgia"/>
                <a:cs typeface="Georgia"/>
              </a:rPr>
              <a:t>INOVASI</a:t>
            </a:r>
            <a:endParaRPr sz="2800">
              <a:latin typeface="Georgia"/>
              <a:cs typeface="Georgia"/>
            </a:endParaRPr>
          </a:p>
          <a:p>
            <a:pPr marL="355600" marR="5080" indent="-343535">
              <a:lnSpc>
                <a:spcPct val="100000"/>
              </a:lnSpc>
              <a:buSzPct val="96428"/>
              <a:buAutoNum type="arabicPeriod"/>
              <a:tabLst>
                <a:tab pos="376555" algn="l"/>
              </a:tabLst>
            </a:pPr>
            <a:r>
              <a:rPr sz="2800" b="1" spc="35" dirty="0">
                <a:latin typeface="Georgia"/>
                <a:cs typeface="Georgia"/>
              </a:rPr>
              <a:t>PEMENUHAN</a:t>
            </a:r>
            <a:r>
              <a:rPr sz="2800" b="1" spc="-30" dirty="0">
                <a:latin typeface="Georgia"/>
                <a:cs typeface="Georgia"/>
              </a:rPr>
              <a:t> </a:t>
            </a:r>
            <a:r>
              <a:rPr sz="2800" b="1" spc="-20" dirty="0">
                <a:latin typeface="Georgia"/>
                <a:cs typeface="Georgia"/>
              </a:rPr>
              <a:t>HAK </a:t>
            </a:r>
            <a:r>
              <a:rPr sz="2800" b="1" spc="-10" dirty="0">
                <a:latin typeface="Georgia"/>
                <a:cs typeface="Georgia"/>
              </a:rPr>
              <a:t>PENDIDIKAN</a:t>
            </a:r>
            <a:r>
              <a:rPr sz="2800" b="1" spc="-30" dirty="0">
                <a:latin typeface="Georgia"/>
                <a:cs typeface="Georgia"/>
              </a:rPr>
              <a:t> </a:t>
            </a:r>
            <a:r>
              <a:rPr sz="2800" b="1" spc="95" dirty="0">
                <a:latin typeface="Georgia"/>
                <a:cs typeface="Georgia"/>
              </a:rPr>
              <a:t>ANAK</a:t>
            </a:r>
            <a:r>
              <a:rPr sz="2800" b="1" spc="-60" dirty="0">
                <a:latin typeface="Georgia"/>
                <a:cs typeface="Georgia"/>
              </a:rPr>
              <a:t> </a:t>
            </a:r>
            <a:r>
              <a:rPr sz="2800" b="1" spc="-165" dirty="0">
                <a:latin typeface="Georgia"/>
                <a:cs typeface="Georgia"/>
              </a:rPr>
              <a:t>DI </a:t>
            </a:r>
            <a:r>
              <a:rPr sz="2800" b="1" spc="-700" dirty="0">
                <a:latin typeface="Georgia"/>
                <a:cs typeface="Georgia"/>
              </a:rPr>
              <a:t> </a:t>
            </a:r>
            <a:r>
              <a:rPr sz="2800" b="1" spc="35" dirty="0">
                <a:latin typeface="Georgia"/>
                <a:cs typeface="Georgia"/>
              </a:rPr>
              <a:t>PERLINDUNGAN</a:t>
            </a:r>
            <a:r>
              <a:rPr sz="2800" b="1" spc="-20" dirty="0">
                <a:latin typeface="Georgia"/>
                <a:cs typeface="Georgia"/>
              </a:rPr>
              <a:t> </a:t>
            </a:r>
            <a:r>
              <a:rPr sz="2800" b="1" spc="10" dirty="0">
                <a:latin typeface="Georgia"/>
                <a:cs typeface="Georgia"/>
              </a:rPr>
              <a:t>KHUSUS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" y="0"/>
            <a:ext cx="12184379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7697" y="14922"/>
            <a:ext cx="301244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DUKUNGAN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16 </a:t>
            </a:r>
            <a:r>
              <a:rPr sz="2200" spc="-5" dirty="0">
                <a:solidFill>
                  <a:srgbClr val="000000"/>
                </a:solidFill>
                <a:latin typeface="Calibri"/>
                <a:cs typeface="Calibri"/>
              </a:rPr>
              <a:t>K/L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000000"/>
                </a:solidFill>
                <a:latin typeface="Calibri"/>
                <a:cs typeface="Calibri"/>
              </a:rPr>
              <a:t>PROGRAM BERBASIS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000000"/>
                </a:solidFill>
                <a:latin typeface="Calibri"/>
                <a:cs typeface="Calibri"/>
              </a:rPr>
              <a:t>SEKOLAH</a:t>
            </a:r>
            <a:r>
              <a:rPr sz="2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&amp;</a:t>
            </a:r>
            <a:r>
              <a:rPr sz="22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JEJARING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SRA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16450" y="1103630"/>
            <a:ext cx="7363459" cy="891540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17145" rIns="0" bIns="0" rtlCol="0">
            <a:spAutoFit/>
          </a:bodyPr>
          <a:lstStyle/>
          <a:p>
            <a:pPr marL="75565" marR="70485" algn="ctr">
              <a:lnSpc>
                <a:spcPct val="92100"/>
              </a:lnSpc>
              <a:spcBef>
                <a:spcPts val="135"/>
              </a:spcBef>
            </a:pPr>
            <a:r>
              <a:rPr sz="2000" dirty="0">
                <a:latin typeface="Verdana"/>
                <a:cs typeface="Verdana"/>
              </a:rPr>
              <a:t>Melakukan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Sosialisasi</a:t>
            </a:r>
            <a:r>
              <a:rPr sz="2000" spc="-160" dirty="0">
                <a:latin typeface="Verdana"/>
                <a:cs typeface="Verdana"/>
              </a:rPr>
              <a:t> UU</a:t>
            </a:r>
            <a:r>
              <a:rPr sz="2000" spc="-150" dirty="0">
                <a:latin typeface="Verdana"/>
                <a:cs typeface="Verdana"/>
              </a:rPr>
              <a:t> </a:t>
            </a:r>
            <a:r>
              <a:rPr sz="2000" spc="-170" dirty="0">
                <a:latin typeface="Verdana"/>
                <a:cs typeface="Verdana"/>
              </a:rPr>
              <a:t>35</a:t>
            </a:r>
            <a:r>
              <a:rPr sz="2000" spc="-130" dirty="0">
                <a:latin typeface="Verdana"/>
                <a:cs typeface="Verdana"/>
              </a:rPr>
              <a:t> </a:t>
            </a:r>
            <a:r>
              <a:rPr sz="2000" spc="-80" dirty="0">
                <a:latin typeface="Verdana"/>
                <a:cs typeface="Verdana"/>
              </a:rPr>
              <a:t>Tahun</a:t>
            </a:r>
            <a:r>
              <a:rPr sz="2000" spc="-135" dirty="0">
                <a:latin typeface="Verdana"/>
                <a:cs typeface="Verdana"/>
              </a:rPr>
              <a:t> </a:t>
            </a:r>
            <a:r>
              <a:rPr sz="2000" spc="-175" dirty="0">
                <a:latin typeface="Verdana"/>
                <a:cs typeface="Verdana"/>
              </a:rPr>
              <a:t>2014,</a:t>
            </a:r>
            <a:r>
              <a:rPr sz="2000" spc="-114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Sosialisasi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-80" dirty="0">
                <a:latin typeface="Verdana"/>
                <a:cs typeface="Verdana"/>
              </a:rPr>
              <a:t>KHA</a:t>
            </a:r>
            <a:r>
              <a:rPr sz="2000" spc="-140" dirty="0">
                <a:latin typeface="Verdana"/>
                <a:cs typeface="Verdana"/>
              </a:rPr>
              <a:t> </a:t>
            </a:r>
            <a:r>
              <a:rPr sz="2000" spc="75" dirty="0">
                <a:latin typeface="Verdana"/>
                <a:cs typeface="Verdana"/>
              </a:rPr>
              <a:t>dan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P</a:t>
            </a:r>
            <a:r>
              <a:rPr sz="2000" spc="30" dirty="0">
                <a:latin typeface="Verdana"/>
                <a:cs typeface="Verdana"/>
              </a:rPr>
              <a:t>e</a:t>
            </a:r>
            <a:r>
              <a:rPr sz="2000" spc="-50" dirty="0">
                <a:latin typeface="Verdana"/>
                <a:cs typeface="Verdana"/>
              </a:rPr>
              <a:t>m</a:t>
            </a:r>
            <a:r>
              <a:rPr sz="2000" spc="-5" dirty="0">
                <a:latin typeface="Verdana"/>
                <a:cs typeface="Verdana"/>
              </a:rPr>
              <a:t>endik</a:t>
            </a:r>
            <a:r>
              <a:rPr sz="2000" spc="-15" dirty="0">
                <a:latin typeface="Verdana"/>
                <a:cs typeface="Verdana"/>
              </a:rPr>
              <a:t>b</a:t>
            </a:r>
            <a:r>
              <a:rPr sz="2000" spc="35" dirty="0">
                <a:latin typeface="Verdana"/>
                <a:cs typeface="Verdana"/>
              </a:rPr>
              <a:t>ud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-180" dirty="0">
                <a:latin typeface="Verdana"/>
                <a:cs typeface="Verdana"/>
              </a:rPr>
              <a:t>8</a:t>
            </a:r>
            <a:r>
              <a:rPr sz="2000" spc="-165" dirty="0">
                <a:latin typeface="Verdana"/>
                <a:cs typeface="Verdana"/>
              </a:rPr>
              <a:t>2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395" dirty="0">
                <a:latin typeface="Verdana"/>
                <a:cs typeface="Verdana"/>
              </a:rPr>
              <a:t>T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50" dirty="0">
                <a:latin typeface="Verdana"/>
                <a:cs typeface="Verdana"/>
              </a:rPr>
              <a:t>hun</a:t>
            </a:r>
            <a:r>
              <a:rPr sz="2000" spc="-125" dirty="0">
                <a:latin typeface="Verdana"/>
                <a:cs typeface="Verdana"/>
              </a:rPr>
              <a:t> </a:t>
            </a:r>
            <a:r>
              <a:rPr sz="2000" spc="-175" dirty="0">
                <a:latin typeface="Verdana"/>
                <a:cs typeface="Verdana"/>
              </a:rPr>
              <a:t>201</a:t>
            </a:r>
            <a:r>
              <a:rPr sz="2000" spc="-165" dirty="0">
                <a:latin typeface="Verdana"/>
                <a:cs typeface="Verdana"/>
              </a:rPr>
              <a:t>5</a:t>
            </a:r>
            <a:r>
              <a:rPr sz="2000" spc="-140" dirty="0">
                <a:latin typeface="Verdana"/>
                <a:cs typeface="Verdana"/>
              </a:rPr>
              <a:t> </a:t>
            </a:r>
            <a:r>
              <a:rPr sz="2000" spc="-150" dirty="0">
                <a:latin typeface="Verdana"/>
                <a:cs typeface="Verdana"/>
              </a:rPr>
              <a:t>t</a:t>
            </a:r>
            <a:r>
              <a:rPr sz="2000" spc="-20" dirty="0">
                <a:latin typeface="Verdana"/>
                <a:cs typeface="Verdana"/>
              </a:rPr>
              <a:t>en</a:t>
            </a:r>
            <a:r>
              <a:rPr sz="2000" spc="-60" dirty="0">
                <a:latin typeface="Verdana"/>
                <a:cs typeface="Verdana"/>
              </a:rPr>
              <a:t>t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25" dirty="0">
                <a:latin typeface="Verdana"/>
                <a:cs typeface="Verdana"/>
              </a:rPr>
              <a:t>ng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P</a:t>
            </a:r>
            <a:r>
              <a:rPr sz="2000" spc="30" dirty="0">
                <a:latin typeface="Verdana"/>
                <a:cs typeface="Verdana"/>
              </a:rPr>
              <a:t>e</a:t>
            </a:r>
            <a:r>
              <a:rPr sz="2000" spc="100" dirty="0">
                <a:latin typeface="Verdana"/>
                <a:cs typeface="Verdana"/>
              </a:rPr>
              <a:t>nceg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60" dirty="0">
                <a:latin typeface="Verdana"/>
                <a:cs typeface="Verdana"/>
              </a:rPr>
              <a:t>h</a:t>
            </a:r>
            <a:r>
              <a:rPr sz="2000" spc="4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n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130" dirty="0">
                <a:latin typeface="Verdana"/>
                <a:cs typeface="Verdana"/>
              </a:rPr>
              <a:t>d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35" dirty="0">
                <a:latin typeface="Verdana"/>
                <a:cs typeface="Verdana"/>
              </a:rPr>
              <a:t>n  </a:t>
            </a:r>
            <a:r>
              <a:rPr sz="2000" spc="30" dirty="0">
                <a:latin typeface="Verdana"/>
                <a:cs typeface="Verdana"/>
              </a:rPr>
              <a:t>Penanggulangan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Kekerasan</a:t>
            </a:r>
            <a:r>
              <a:rPr sz="2000" spc="-1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di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55" dirty="0">
                <a:latin typeface="Verdana"/>
                <a:cs typeface="Verdana"/>
              </a:rPr>
              <a:t>Satuan</a:t>
            </a:r>
            <a:r>
              <a:rPr sz="2000" spc="-100" dirty="0">
                <a:latin typeface="Verdana"/>
                <a:cs typeface="Verdana"/>
              </a:rPr>
              <a:t> </a:t>
            </a:r>
            <a:r>
              <a:rPr sz="2000" spc="5" dirty="0">
                <a:latin typeface="Verdana"/>
                <a:cs typeface="Verdana"/>
              </a:rPr>
              <a:t>Pendidkan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6450" y="2462529"/>
            <a:ext cx="7363459" cy="894080"/>
          </a:xfrm>
          <a:prstGeom prst="rect">
            <a:avLst/>
          </a:prstGeom>
          <a:solidFill>
            <a:srgbClr val="FFE699"/>
          </a:solidFill>
        </p:spPr>
        <p:txBody>
          <a:bodyPr vert="horz" wrap="square" lIns="0" tIns="61594" rIns="0" bIns="0" rtlCol="0">
            <a:spAutoFit/>
          </a:bodyPr>
          <a:lstStyle/>
          <a:p>
            <a:pPr marL="19685" marR="13335" algn="ctr">
              <a:lnSpc>
                <a:spcPct val="92300"/>
              </a:lnSpc>
              <a:spcBef>
                <a:spcPts val="484"/>
              </a:spcBef>
            </a:pPr>
            <a:r>
              <a:rPr sz="1700" spc="-65" dirty="0">
                <a:latin typeface="Verdana"/>
                <a:cs typeface="Verdana"/>
              </a:rPr>
              <a:t>Dinas</a:t>
            </a:r>
            <a:r>
              <a:rPr sz="1700" spc="-1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Pendidikan</a:t>
            </a:r>
            <a:r>
              <a:rPr sz="2000" spc="-235" dirty="0">
                <a:latin typeface="Verdana"/>
                <a:cs typeface="Verdana"/>
              </a:rPr>
              <a:t> </a:t>
            </a:r>
            <a:r>
              <a:rPr sz="1700" spc="60" dirty="0">
                <a:latin typeface="Verdana"/>
                <a:cs typeface="Verdana"/>
              </a:rPr>
              <a:t>dan</a:t>
            </a:r>
            <a:r>
              <a:rPr sz="1700" spc="-114" dirty="0">
                <a:latin typeface="Verdana"/>
                <a:cs typeface="Verdana"/>
              </a:rPr>
              <a:t> </a:t>
            </a:r>
            <a:r>
              <a:rPr sz="1700" spc="-55" dirty="0">
                <a:latin typeface="Verdana"/>
                <a:cs typeface="Verdana"/>
              </a:rPr>
              <a:t>Kanwil</a:t>
            </a:r>
            <a:r>
              <a:rPr sz="1700" spc="-114" dirty="0">
                <a:latin typeface="Verdana"/>
                <a:cs typeface="Verdana"/>
              </a:rPr>
              <a:t> </a:t>
            </a:r>
            <a:r>
              <a:rPr sz="1700" spc="20" dirty="0">
                <a:latin typeface="Verdana"/>
                <a:cs typeface="Verdana"/>
              </a:rPr>
              <a:t>Kemenag</a:t>
            </a:r>
            <a:r>
              <a:rPr sz="1700" spc="-160" dirty="0">
                <a:latin typeface="Verdana"/>
                <a:cs typeface="Verdana"/>
              </a:rPr>
              <a:t> </a:t>
            </a:r>
            <a:r>
              <a:rPr sz="1700" spc="-20" dirty="0">
                <a:latin typeface="Verdana"/>
                <a:cs typeface="Verdana"/>
              </a:rPr>
              <a:t>melakukan</a:t>
            </a:r>
            <a:r>
              <a:rPr sz="1700" spc="-180" dirty="0">
                <a:latin typeface="Verdana"/>
                <a:cs typeface="Verdana"/>
              </a:rPr>
              <a:t> </a:t>
            </a:r>
            <a:r>
              <a:rPr sz="1700" spc="30" dirty="0">
                <a:latin typeface="Verdana"/>
                <a:cs typeface="Verdana"/>
              </a:rPr>
              <a:t>pembinaan</a:t>
            </a:r>
            <a:r>
              <a:rPr sz="1700" spc="-170" dirty="0">
                <a:latin typeface="Verdana"/>
                <a:cs typeface="Verdana"/>
              </a:rPr>
              <a:t> </a:t>
            </a:r>
            <a:r>
              <a:rPr sz="1700" spc="60" dirty="0">
                <a:latin typeface="Verdana"/>
                <a:cs typeface="Verdana"/>
              </a:rPr>
              <a:t>dan </a:t>
            </a:r>
            <a:r>
              <a:rPr sz="1700" spc="-580" dirty="0">
                <a:latin typeface="Verdana"/>
                <a:cs typeface="Verdana"/>
              </a:rPr>
              <a:t> </a:t>
            </a:r>
            <a:r>
              <a:rPr sz="1700" spc="35" dirty="0">
                <a:latin typeface="Verdana"/>
                <a:cs typeface="Verdana"/>
              </a:rPr>
              <a:t>pengawasan </a:t>
            </a:r>
            <a:r>
              <a:rPr sz="1700" spc="20" dirty="0">
                <a:latin typeface="Verdana"/>
                <a:cs typeface="Verdana"/>
              </a:rPr>
              <a:t>secara </a:t>
            </a:r>
            <a:r>
              <a:rPr sz="1700" dirty="0">
                <a:latin typeface="Verdana"/>
                <a:cs typeface="Verdana"/>
              </a:rPr>
              <a:t>berkala </a:t>
            </a:r>
            <a:r>
              <a:rPr sz="1700" spc="25" dirty="0">
                <a:latin typeface="Verdana"/>
                <a:cs typeface="Verdana"/>
              </a:rPr>
              <a:t>terhadap </a:t>
            </a:r>
            <a:r>
              <a:rPr sz="1700" spc="-10" dirty="0">
                <a:latin typeface="Verdana"/>
                <a:cs typeface="Verdana"/>
              </a:rPr>
              <a:t>sekolah/madrasah/pondok </a:t>
            </a:r>
            <a:r>
              <a:rPr sz="1700" spc="-5" dirty="0">
                <a:latin typeface="Verdana"/>
                <a:cs typeface="Verdana"/>
              </a:rPr>
              <a:t> </a:t>
            </a:r>
            <a:r>
              <a:rPr sz="1700" spc="20" dirty="0">
                <a:latin typeface="Verdana"/>
                <a:cs typeface="Verdana"/>
              </a:rPr>
              <a:t>pes</a:t>
            </a:r>
            <a:r>
              <a:rPr sz="1700" spc="15" dirty="0">
                <a:latin typeface="Verdana"/>
                <a:cs typeface="Verdana"/>
              </a:rPr>
              <a:t>a</a:t>
            </a:r>
            <a:r>
              <a:rPr sz="1700" spc="-85" dirty="0">
                <a:latin typeface="Verdana"/>
                <a:cs typeface="Verdana"/>
              </a:rPr>
              <a:t>n</a:t>
            </a:r>
            <a:r>
              <a:rPr sz="1700" spc="-50" dirty="0">
                <a:latin typeface="Verdana"/>
                <a:cs typeface="Verdana"/>
              </a:rPr>
              <a:t>t</a:t>
            </a:r>
            <a:r>
              <a:rPr sz="1700" spc="-210" dirty="0">
                <a:latin typeface="Verdana"/>
                <a:cs typeface="Verdana"/>
              </a:rPr>
              <a:t>r</a:t>
            </a:r>
            <a:r>
              <a:rPr sz="1700" spc="25" dirty="0">
                <a:latin typeface="Verdana"/>
                <a:cs typeface="Verdana"/>
              </a:rPr>
              <a:t>en</a:t>
            </a:r>
            <a:r>
              <a:rPr sz="1700" spc="-140" dirty="0">
                <a:latin typeface="Verdana"/>
                <a:cs typeface="Verdana"/>
              </a:rPr>
              <a:t> </a:t>
            </a:r>
            <a:r>
              <a:rPr sz="1700" spc="-40" dirty="0">
                <a:latin typeface="Verdana"/>
                <a:cs typeface="Verdana"/>
              </a:rPr>
              <a:t>u</a:t>
            </a:r>
            <a:r>
              <a:rPr sz="1700" spc="-85" dirty="0">
                <a:latin typeface="Verdana"/>
                <a:cs typeface="Verdana"/>
              </a:rPr>
              <a:t>n</a:t>
            </a:r>
            <a:r>
              <a:rPr sz="1700" spc="-50" dirty="0">
                <a:latin typeface="Verdana"/>
                <a:cs typeface="Verdana"/>
              </a:rPr>
              <a:t>t</a:t>
            </a:r>
            <a:r>
              <a:rPr sz="1700" spc="-40" dirty="0">
                <a:latin typeface="Verdana"/>
                <a:cs typeface="Verdana"/>
              </a:rPr>
              <a:t>u</a:t>
            </a:r>
            <a:r>
              <a:rPr sz="1700" spc="-155" dirty="0">
                <a:latin typeface="Verdana"/>
                <a:cs typeface="Verdana"/>
              </a:rPr>
              <a:t>k </a:t>
            </a:r>
            <a:r>
              <a:rPr sz="1700" spc="-20" dirty="0">
                <a:latin typeface="Verdana"/>
                <a:cs typeface="Verdana"/>
              </a:rPr>
              <a:t>m</a:t>
            </a:r>
            <a:r>
              <a:rPr sz="1700" spc="10" dirty="0">
                <a:latin typeface="Verdana"/>
                <a:cs typeface="Verdana"/>
              </a:rPr>
              <a:t>e</a:t>
            </a:r>
            <a:r>
              <a:rPr sz="1700" spc="35" dirty="0">
                <a:latin typeface="Verdana"/>
                <a:cs typeface="Verdana"/>
              </a:rPr>
              <a:t>m</a:t>
            </a:r>
            <a:r>
              <a:rPr sz="1700" spc="-95" dirty="0">
                <a:latin typeface="Verdana"/>
                <a:cs typeface="Verdana"/>
              </a:rPr>
              <a:t>asti</a:t>
            </a:r>
            <a:r>
              <a:rPr sz="1700" spc="-110" dirty="0">
                <a:latin typeface="Verdana"/>
                <a:cs typeface="Verdana"/>
              </a:rPr>
              <a:t>k</a:t>
            </a:r>
            <a:r>
              <a:rPr sz="1700" spc="40" dirty="0">
                <a:latin typeface="Verdana"/>
                <a:cs typeface="Verdana"/>
              </a:rPr>
              <a:t>a</a:t>
            </a:r>
            <a:r>
              <a:rPr sz="1700" spc="50" dirty="0">
                <a:latin typeface="Verdana"/>
                <a:cs typeface="Verdana"/>
              </a:rPr>
              <a:t>n</a:t>
            </a:r>
            <a:r>
              <a:rPr sz="1700" spc="-200" dirty="0">
                <a:latin typeface="Verdana"/>
                <a:cs typeface="Verdana"/>
              </a:rPr>
              <a:t> </a:t>
            </a:r>
            <a:r>
              <a:rPr sz="1700" spc="-50" dirty="0">
                <a:latin typeface="Verdana"/>
                <a:cs typeface="Verdana"/>
              </a:rPr>
              <a:t>per</a:t>
            </a:r>
            <a:r>
              <a:rPr sz="1700" spc="15" dirty="0">
                <a:latin typeface="Verdana"/>
                <a:cs typeface="Verdana"/>
              </a:rPr>
              <a:t>l</a:t>
            </a:r>
            <a:r>
              <a:rPr sz="1700" spc="-35" dirty="0">
                <a:latin typeface="Verdana"/>
                <a:cs typeface="Verdana"/>
              </a:rPr>
              <a:t>indu</a:t>
            </a:r>
            <a:r>
              <a:rPr sz="1700" spc="-30" dirty="0">
                <a:latin typeface="Verdana"/>
                <a:cs typeface="Verdana"/>
              </a:rPr>
              <a:t>n</a:t>
            </a:r>
            <a:r>
              <a:rPr sz="1700" spc="110" dirty="0">
                <a:latin typeface="Verdana"/>
                <a:cs typeface="Verdana"/>
              </a:rPr>
              <a:t>g</a:t>
            </a:r>
            <a:r>
              <a:rPr sz="1700" spc="105" dirty="0">
                <a:latin typeface="Verdana"/>
                <a:cs typeface="Verdana"/>
              </a:rPr>
              <a:t>a</a:t>
            </a:r>
            <a:r>
              <a:rPr sz="1700" spc="-40" dirty="0">
                <a:latin typeface="Verdana"/>
                <a:cs typeface="Verdana"/>
              </a:rPr>
              <a:t>n</a:t>
            </a:r>
            <a:r>
              <a:rPr sz="1700" spc="-175" dirty="0">
                <a:latin typeface="Verdana"/>
                <a:cs typeface="Verdana"/>
              </a:rPr>
              <a:t> </a:t>
            </a:r>
            <a:r>
              <a:rPr sz="1700" spc="15" dirty="0">
                <a:latin typeface="Verdana"/>
                <a:cs typeface="Verdana"/>
              </a:rPr>
              <a:t>anak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16450" y="3582670"/>
            <a:ext cx="7363459" cy="894080"/>
          </a:xfrm>
          <a:prstGeom prst="rect">
            <a:avLst/>
          </a:prstGeom>
          <a:solidFill>
            <a:srgbClr val="FFE2DD"/>
          </a:solidFill>
        </p:spPr>
        <p:txBody>
          <a:bodyPr vert="horz" wrap="square" lIns="0" tIns="20320" rIns="0" bIns="0" rtlCol="0">
            <a:spAutoFit/>
          </a:bodyPr>
          <a:lstStyle/>
          <a:p>
            <a:pPr marL="100965" marR="99060" algn="ctr">
              <a:lnSpc>
                <a:spcPct val="92100"/>
              </a:lnSpc>
              <a:spcBef>
                <a:spcPts val="160"/>
              </a:spcBef>
              <a:tabLst>
                <a:tab pos="1753870" algn="l"/>
              </a:tabLst>
            </a:pPr>
            <a:r>
              <a:rPr sz="2000" spc="35" dirty="0">
                <a:latin typeface="Verdana"/>
                <a:cs typeface="Verdana"/>
              </a:rPr>
              <a:t>P</a:t>
            </a:r>
            <a:r>
              <a:rPr sz="2000" spc="20" dirty="0">
                <a:latin typeface="Verdana"/>
                <a:cs typeface="Verdana"/>
              </a:rPr>
              <a:t>o</a:t>
            </a:r>
            <a:r>
              <a:rPr sz="2000" spc="-190" dirty="0">
                <a:latin typeface="Verdana"/>
                <a:cs typeface="Verdana"/>
              </a:rPr>
              <a:t>r</a:t>
            </a:r>
            <a:r>
              <a:rPr sz="2000" spc="-215" dirty="0">
                <a:latin typeface="Verdana"/>
                <a:cs typeface="Verdana"/>
              </a:rPr>
              <a:t>t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110" dirty="0">
                <a:latin typeface="Verdana"/>
                <a:cs typeface="Verdana"/>
              </a:rPr>
              <a:t>l</a:t>
            </a:r>
            <a:r>
              <a:rPr sz="2000" spc="-250" dirty="0">
                <a:latin typeface="Verdana"/>
                <a:cs typeface="Verdana"/>
              </a:rPr>
              <a:t>-</a:t>
            </a:r>
            <a:r>
              <a:rPr sz="2000" spc="100" dirty="0">
                <a:latin typeface="Verdana"/>
                <a:cs typeface="Verdana"/>
              </a:rPr>
              <a:t>p</a:t>
            </a:r>
            <a:r>
              <a:rPr sz="2000" spc="90" dirty="0">
                <a:latin typeface="Verdana"/>
                <a:cs typeface="Verdana"/>
              </a:rPr>
              <a:t>o</a:t>
            </a:r>
            <a:r>
              <a:rPr sz="2000" spc="-190" dirty="0">
                <a:latin typeface="Verdana"/>
                <a:cs typeface="Verdana"/>
              </a:rPr>
              <a:t>r</a:t>
            </a:r>
            <a:r>
              <a:rPr sz="2000" spc="-215" dirty="0">
                <a:latin typeface="Verdana"/>
                <a:cs typeface="Verdana"/>
              </a:rPr>
              <a:t>t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150" dirty="0">
                <a:latin typeface="Verdana"/>
                <a:cs typeface="Verdana"/>
              </a:rPr>
              <a:t>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60" dirty="0">
                <a:latin typeface="Verdana"/>
                <a:cs typeface="Verdana"/>
              </a:rPr>
              <a:t>pen</a:t>
            </a:r>
            <a:r>
              <a:rPr sz="2000" spc="55" dirty="0">
                <a:latin typeface="Verdana"/>
                <a:cs typeface="Verdana"/>
              </a:rPr>
              <a:t>g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125" dirty="0">
                <a:latin typeface="Verdana"/>
                <a:cs typeface="Verdana"/>
              </a:rPr>
              <a:t>d</a:t>
            </a:r>
            <a:r>
              <a:rPr sz="2000" spc="20" dirty="0">
                <a:latin typeface="Verdana"/>
                <a:cs typeface="Verdana"/>
              </a:rPr>
              <a:t>uan</a:t>
            </a:r>
            <a:r>
              <a:rPr sz="2000" spc="-150" dirty="0">
                <a:latin typeface="Verdana"/>
                <a:cs typeface="Verdana"/>
              </a:rPr>
              <a:t> </a:t>
            </a:r>
            <a:r>
              <a:rPr sz="2000" spc="-40" dirty="0">
                <a:latin typeface="Verdana"/>
                <a:cs typeface="Verdana"/>
              </a:rPr>
              <a:t>keker</a:t>
            </a:r>
            <a:r>
              <a:rPr sz="2000" spc="-60" dirty="0">
                <a:latin typeface="Verdana"/>
                <a:cs typeface="Verdana"/>
              </a:rPr>
              <a:t>a</a:t>
            </a:r>
            <a:r>
              <a:rPr sz="2000" spc="-55" dirty="0">
                <a:latin typeface="Verdana"/>
                <a:cs typeface="Verdana"/>
              </a:rPr>
              <a:t>san</a:t>
            </a:r>
            <a:r>
              <a:rPr sz="2000" spc="-130" dirty="0">
                <a:latin typeface="Verdana"/>
                <a:cs typeface="Verdana"/>
              </a:rPr>
              <a:t> </a:t>
            </a:r>
            <a:r>
              <a:rPr sz="2000" spc="125" dirty="0">
                <a:latin typeface="Verdana"/>
                <a:cs typeface="Verdana"/>
              </a:rPr>
              <a:t>d</a:t>
            </a:r>
            <a:r>
              <a:rPr sz="2000" spc="-150" dirty="0">
                <a:latin typeface="Verdana"/>
                <a:cs typeface="Verdana"/>
              </a:rPr>
              <a:t>i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85" dirty="0">
                <a:latin typeface="Verdana"/>
                <a:cs typeface="Verdana"/>
              </a:rPr>
              <a:t>sa</a:t>
            </a:r>
            <a:r>
              <a:rPr sz="2000" spc="-100" dirty="0">
                <a:latin typeface="Verdana"/>
                <a:cs typeface="Verdana"/>
              </a:rPr>
              <a:t>t</a:t>
            </a:r>
            <a:r>
              <a:rPr sz="2000" spc="20" dirty="0">
                <a:latin typeface="Verdana"/>
                <a:cs typeface="Verdana"/>
              </a:rPr>
              <a:t>uan</a:t>
            </a:r>
            <a:r>
              <a:rPr sz="2000" spc="-110" dirty="0">
                <a:latin typeface="Verdana"/>
                <a:cs typeface="Verdana"/>
              </a:rPr>
              <a:t> </a:t>
            </a:r>
            <a:r>
              <a:rPr sz="2000" spc="40" dirty="0">
                <a:latin typeface="Verdana"/>
                <a:cs typeface="Verdana"/>
              </a:rPr>
              <a:t>pendi</a:t>
            </a:r>
            <a:r>
              <a:rPr sz="2000" spc="60" dirty="0">
                <a:latin typeface="Verdana"/>
                <a:cs typeface="Verdana"/>
              </a:rPr>
              <a:t>d</a:t>
            </a:r>
            <a:r>
              <a:rPr sz="2000" spc="-55" dirty="0">
                <a:latin typeface="Verdana"/>
                <a:cs typeface="Verdana"/>
              </a:rPr>
              <a:t>ik</a:t>
            </a:r>
            <a:r>
              <a:rPr sz="2000" spc="-85" dirty="0">
                <a:latin typeface="Verdana"/>
                <a:cs typeface="Verdana"/>
              </a:rPr>
              <a:t>a</a:t>
            </a:r>
            <a:r>
              <a:rPr sz="2000" spc="-35" dirty="0">
                <a:latin typeface="Verdana"/>
                <a:cs typeface="Verdana"/>
              </a:rPr>
              <a:t>n  </a:t>
            </a:r>
            <a:r>
              <a:rPr sz="2000" dirty="0">
                <a:latin typeface="Verdana"/>
                <a:cs typeface="Verdana"/>
              </a:rPr>
              <a:t>diperbanyak </a:t>
            </a:r>
            <a:r>
              <a:rPr sz="2000" spc="80" dirty="0">
                <a:latin typeface="Verdana"/>
                <a:cs typeface="Verdana"/>
              </a:rPr>
              <a:t>dan </a:t>
            </a:r>
            <a:r>
              <a:rPr sz="2000" spc="30" dirty="0">
                <a:latin typeface="Verdana"/>
                <a:cs typeface="Verdana"/>
              </a:rPr>
              <a:t>mudah </a:t>
            </a:r>
            <a:r>
              <a:rPr sz="2000" spc="-70" dirty="0">
                <a:latin typeface="Verdana"/>
                <a:cs typeface="Verdana"/>
              </a:rPr>
              <a:t>diakses </a:t>
            </a:r>
            <a:r>
              <a:rPr sz="2000" spc="10" dirty="0">
                <a:latin typeface="Verdana"/>
                <a:cs typeface="Verdana"/>
              </a:rPr>
              <a:t>oleh </a:t>
            </a:r>
            <a:r>
              <a:rPr sz="2000" spc="-20" dirty="0">
                <a:latin typeface="Verdana"/>
                <a:cs typeface="Verdana"/>
              </a:rPr>
              <a:t>korban ,maupun 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145" dirty="0">
                <a:latin typeface="Verdana"/>
                <a:cs typeface="Verdana"/>
              </a:rPr>
              <a:t>saksi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6450" y="4878070"/>
            <a:ext cx="7363459" cy="594360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210"/>
              </a:lnSpc>
            </a:pPr>
            <a:r>
              <a:rPr sz="2000" spc="95" dirty="0">
                <a:latin typeface="Verdana"/>
                <a:cs typeface="Verdana"/>
              </a:rPr>
              <a:t>J</a:t>
            </a:r>
            <a:r>
              <a:rPr sz="2000" spc="110" dirty="0">
                <a:latin typeface="Verdana"/>
                <a:cs typeface="Verdana"/>
              </a:rPr>
              <a:t>a</a:t>
            </a:r>
            <a:r>
              <a:rPr sz="2000" spc="25" dirty="0">
                <a:latin typeface="Verdana"/>
                <a:cs typeface="Verdana"/>
              </a:rPr>
              <a:t>n</a:t>
            </a:r>
            <a:r>
              <a:rPr sz="2000" spc="15" dirty="0">
                <a:latin typeface="Verdana"/>
                <a:cs typeface="Verdana"/>
              </a:rPr>
              <a:t>g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n</a:t>
            </a:r>
            <a:r>
              <a:rPr sz="2000" spc="-130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m</a:t>
            </a:r>
            <a:r>
              <a:rPr sz="2000" spc="-30" dirty="0">
                <a:latin typeface="Verdana"/>
                <a:cs typeface="Verdana"/>
              </a:rPr>
              <a:t>enu</a:t>
            </a:r>
            <a:r>
              <a:rPr sz="2000" spc="-60" dirty="0">
                <a:latin typeface="Verdana"/>
                <a:cs typeface="Verdana"/>
              </a:rPr>
              <a:t>t</a:t>
            </a:r>
            <a:r>
              <a:rPr sz="2000" spc="-30" dirty="0">
                <a:latin typeface="Verdana"/>
                <a:cs typeface="Verdana"/>
              </a:rPr>
              <a:t>upi</a:t>
            </a:r>
            <a:r>
              <a:rPr sz="2000" spc="-1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k</a:t>
            </a:r>
            <a:r>
              <a:rPr sz="2000" spc="-25" dirty="0">
                <a:latin typeface="Verdana"/>
                <a:cs typeface="Verdana"/>
              </a:rPr>
              <a:t>a</a:t>
            </a:r>
            <a:r>
              <a:rPr sz="2000" spc="-204" dirty="0">
                <a:latin typeface="Verdana"/>
                <a:cs typeface="Verdana"/>
              </a:rPr>
              <a:t>su</a:t>
            </a:r>
            <a:r>
              <a:rPr sz="2000" spc="-180" dirty="0">
                <a:latin typeface="Verdana"/>
                <a:cs typeface="Verdana"/>
              </a:rPr>
              <a:t>s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85" dirty="0">
                <a:latin typeface="Verdana"/>
                <a:cs typeface="Verdana"/>
              </a:rPr>
              <a:t>ke</a:t>
            </a:r>
            <a:r>
              <a:rPr sz="2000" spc="-95" dirty="0">
                <a:latin typeface="Verdana"/>
                <a:cs typeface="Verdana"/>
              </a:rPr>
              <a:t>k</a:t>
            </a:r>
            <a:r>
              <a:rPr sz="2000" spc="5" dirty="0">
                <a:latin typeface="Verdana"/>
                <a:cs typeface="Verdana"/>
              </a:rPr>
              <a:t>er</a:t>
            </a:r>
            <a:r>
              <a:rPr sz="2000" spc="-10" dirty="0">
                <a:latin typeface="Verdana"/>
                <a:cs typeface="Verdana"/>
              </a:rPr>
              <a:t>a</a:t>
            </a:r>
            <a:r>
              <a:rPr sz="2000" spc="-55" dirty="0">
                <a:latin typeface="Verdana"/>
                <a:cs typeface="Verdana"/>
              </a:rPr>
              <a:t>san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y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25" dirty="0">
                <a:latin typeface="Verdana"/>
                <a:cs typeface="Verdana"/>
              </a:rPr>
              <a:t>ng</a:t>
            </a:r>
            <a:r>
              <a:rPr sz="2000" spc="-135" dirty="0">
                <a:latin typeface="Verdana"/>
                <a:cs typeface="Verdana"/>
              </a:rPr>
              <a:t> </a:t>
            </a:r>
            <a:r>
              <a:rPr sz="2000" spc="-150" dirty="0">
                <a:latin typeface="Verdana"/>
                <a:cs typeface="Verdana"/>
              </a:rPr>
              <a:t>t</a:t>
            </a:r>
            <a:r>
              <a:rPr sz="2000" spc="-160" dirty="0">
                <a:latin typeface="Verdana"/>
                <a:cs typeface="Verdana"/>
              </a:rPr>
              <a:t>er</a:t>
            </a:r>
            <a:r>
              <a:rPr sz="2000" spc="-120" dirty="0">
                <a:latin typeface="Verdana"/>
                <a:cs typeface="Verdana"/>
              </a:rPr>
              <a:t>j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130" dirty="0">
                <a:latin typeface="Verdana"/>
                <a:cs typeface="Verdana"/>
              </a:rPr>
              <a:t>d</a:t>
            </a:r>
            <a:r>
              <a:rPr sz="2000" spc="-150" dirty="0">
                <a:latin typeface="Verdana"/>
                <a:cs typeface="Verdana"/>
              </a:rPr>
              <a:t>i</a:t>
            </a:r>
            <a:r>
              <a:rPr sz="2000" spc="-110" dirty="0">
                <a:latin typeface="Verdana"/>
                <a:cs typeface="Verdana"/>
              </a:rPr>
              <a:t> </a:t>
            </a:r>
            <a:r>
              <a:rPr sz="2000" spc="130" dirty="0">
                <a:latin typeface="Verdana"/>
                <a:cs typeface="Verdana"/>
              </a:rPr>
              <a:t>d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n</a:t>
            </a:r>
            <a:endParaRPr sz="2000">
              <a:latin typeface="Verdana"/>
              <a:cs typeface="Verdana"/>
            </a:endParaRPr>
          </a:p>
          <a:p>
            <a:pPr marL="11430" algn="ctr">
              <a:lnSpc>
                <a:spcPts val="2310"/>
              </a:lnSpc>
            </a:pPr>
            <a:r>
              <a:rPr sz="2000" spc="65" dirty="0">
                <a:latin typeface="Verdana"/>
                <a:cs typeface="Verdana"/>
              </a:rPr>
              <a:t>dianggap</a:t>
            </a:r>
            <a:r>
              <a:rPr sz="2000" spc="-125" dirty="0">
                <a:latin typeface="Verdana"/>
                <a:cs typeface="Verdana"/>
              </a:rPr>
              <a:t> </a:t>
            </a:r>
            <a:r>
              <a:rPr sz="2000" spc="-15" dirty="0">
                <a:latin typeface="Verdana"/>
                <a:cs typeface="Verdana"/>
              </a:rPr>
              <a:t>aib,</a:t>
            </a:r>
            <a:r>
              <a:rPr sz="2000" spc="-1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namun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kasus</a:t>
            </a:r>
            <a:r>
              <a:rPr sz="2000" spc="-130" dirty="0">
                <a:latin typeface="Verdana"/>
                <a:cs typeface="Verdana"/>
              </a:rPr>
              <a:t> </a:t>
            </a:r>
            <a:r>
              <a:rPr sz="2000" spc="20" dirty="0">
                <a:latin typeface="Verdana"/>
                <a:cs typeface="Verdana"/>
              </a:rPr>
              <a:t>yang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65" dirty="0">
                <a:latin typeface="Verdana"/>
                <a:cs typeface="Verdana"/>
              </a:rPr>
              <a:t>terjadi</a:t>
            </a:r>
            <a:r>
              <a:rPr sz="2000" spc="-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segera</a:t>
            </a:r>
            <a:r>
              <a:rPr sz="2000" spc="-14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ditangani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16450" y="5838190"/>
            <a:ext cx="7363459" cy="894080"/>
          </a:xfrm>
          <a:custGeom>
            <a:avLst/>
            <a:gdLst/>
            <a:ahLst/>
            <a:cxnLst/>
            <a:rect l="l" t="t" r="r" b="b"/>
            <a:pathLst>
              <a:path w="7363459" h="894079">
                <a:moveTo>
                  <a:pt x="7363459" y="0"/>
                </a:moveTo>
                <a:lnTo>
                  <a:pt x="0" y="0"/>
                </a:lnTo>
                <a:lnTo>
                  <a:pt x="0" y="894080"/>
                </a:lnTo>
                <a:lnTo>
                  <a:pt x="7363459" y="894080"/>
                </a:lnTo>
                <a:lnTo>
                  <a:pt x="7363459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59654" y="5962967"/>
            <a:ext cx="6888480" cy="612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310"/>
              </a:lnSpc>
              <a:spcBef>
                <a:spcPts val="100"/>
              </a:spcBef>
            </a:pPr>
            <a:r>
              <a:rPr sz="2000" spc="170" dirty="0">
                <a:latin typeface="Verdana"/>
                <a:cs typeface="Verdana"/>
              </a:rPr>
              <a:t>M</a:t>
            </a:r>
            <a:r>
              <a:rPr sz="2000" spc="60" dirty="0">
                <a:latin typeface="Verdana"/>
                <a:cs typeface="Verdana"/>
              </a:rPr>
              <a:t>en</a:t>
            </a:r>
            <a:r>
              <a:rPr sz="2000" spc="75" dirty="0">
                <a:latin typeface="Verdana"/>
                <a:cs typeface="Verdana"/>
              </a:rPr>
              <a:t>d</a:t>
            </a:r>
            <a:r>
              <a:rPr sz="2000" spc="85" dirty="0">
                <a:latin typeface="Verdana"/>
                <a:cs typeface="Verdana"/>
              </a:rPr>
              <a:t>o</a:t>
            </a:r>
            <a:r>
              <a:rPr sz="2000" spc="-65" dirty="0">
                <a:latin typeface="Verdana"/>
                <a:cs typeface="Verdana"/>
              </a:rPr>
              <a:t>r</a:t>
            </a:r>
            <a:r>
              <a:rPr sz="2000" spc="-105" dirty="0">
                <a:latin typeface="Verdana"/>
                <a:cs typeface="Verdana"/>
              </a:rPr>
              <a:t>o</a:t>
            </a:r>
            <a:r>
              <a:rPr sz="2000" spc="25" dirty="0">
                <a:latin typeface="Verdana"/>
                <a:cs typeface="Verdana"/>
              </a:rPr>
              <a:t>ng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270" dirty="0">
                <a:latin typeface="Verdana"/>
                <a:cs typeface="Verdana"/>
              </a:rPr>
              <a:t>s</a:t>
            </a:r>
            <a:r>
              <a:rPr sz="2000" spc="25" dirty="0">
                <a:latin typeface="Verdana"/>
                <a:cs typeface="Verdana"/>
              </a:rPr>
              <a:t>a</a:t>
            </a:r>
            <a:r>
              <a:rPr sz="2000" spc="-25" dirty="0">
                <a:latin typeface="Verdana"/>
                <a:cs typeface="Verdana"/>
              </a:rPr>
              <a:t>t</a:t>
            </a:r>
            <a:r>
              <a:rPr sz="2000" spc="-50" dirty="0">
                <a:latin typeface="Verdana"/>
                <a:cs typeface="Verdana"/>
              </a:rPr>
              <a:t>u</a:t>
            </a:r>
            <a:r>
              <a:rPr sz="2000" spc="50" dirty="0">
                <a:latin typeface="Verdana"/>
                <a:cs typeface="Verdana"/>
              </a:rPr>
              <a:t>a</a:t>
            </a:r>
            <a:r>
              <a:rPr sz="2000" spc="60" dirty="0">
                <a:latin typeface="Verdana"/>
                <a:cs typeface="Verdana"/>
              </a:rPr>
              <a:t>n</a:t>
            </a:r>
            <a:r>
              <a:rPr sz="2000" spc="-105" dirty="0">
                <a:latin typeface="Verdana"/>
                <a:cs typeface="Verdana"/>
              </a:rPr>
              <a:t> </a:t>
            </a:r>
            <a:r>
              <a:rPr sz="2000" spc="70" dirty="0">
                <a:latin typeface="Verdana"/>
                <a:cs typeface="Verdana"/>
              </a:rPr>
              <a:t>pen</a:t>
            </a:r>
            <a:r>
              <a:rPr sz="2000" spc="85" dirty="0">
                <a:latin typeface="Verdana"/>
                <a:cs typeface="Verdana"/>
              </a:rPr>
              <a:t>d</a:t>
            </a:r>
            <a:r>
              <a:rPr sz="2000" spc="-15" dirty="0">
                <a:latin typeface="Verdana"/>
                <a:cs typeface="Verdana"/>
              </a:rPr>
              <a:t>i</a:t>
            </a:r>
            <a:r>
              <a:rPr sz="2000" spc="-10" dirty="0">
                <a:latin typeface="Verdana"/>
                <a:cs typeface="Verdana"/>
              </a:rPr>
              <a:t>d</a:t>
            </a:r>
            <a:r>
              <a:rPr sz="2000" spc="-55" dirty="0">
                <a:latin typeface="Verdana"/>
                <a:cs typeface="Verdana"/>
              </a:rPr>
              <a:t>ika</a:t>
            </a:r>
            <a:r>
              <a:rPr sz="2000" spc="-65" dirty="0">
                <a:latin typeface="Verdana"/>
                <a:cs typeface="Verdana"/>
              </a:rPr>
              <a:t>n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u</a:t>
            </a:r>
            <a:r>
              <a:rPr sz="2000" spc="-100" dirty="0">
                <a:latin typeface="Verdana"/>
                <a:cs typeface="Verdana"/>
              </a:rPr>
              <a:t>n</a:t>
            </a:r>
            <a:r>
              <a:rPr sz="2000" spc="-95" dirty="0">
                <a:latin typeface="Verdana"/>
                <a:cs typeface="Verdana"/>
              </a:rPr>
              <a:t>t</a:t>
            </a:r>
            <a:r>
              <a:rPr sz="2000" spc="-50" dirty="0">
                <a:latin typeface="Verdana"/>
                <a:cs typeface="Verdana"/>
              </a:rPr>
              <a:t>u</a:t>
            </a:r>
            <a:r>
              <a:rPr sz="2000" spc="-180" dirty="0">
                <a:latin typeface="Verdana"/>
                <a:cs typeface="Verdana"/>
              </a:rPr>
              <a:t>k</a:t>
            </a:r>
            <a:r>
              <a:rPr sz="2000" spc="-105" dirty="0">
                <a:latin typeface="Verdana"/>
                <a:cs typeface="Verdana"/>
              </a:rPr>
              <a:t> hijrah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ha</a:t>
            </a:r>
            <a:r>
              <a:rPr sz="2000" spc="-40" dirty="0">
                <a:latin typeface="Verdana"/>
                <a:cs typeface="Verdana"/>
              </a:rPr>
              <a:t>t</a:t>
            </a:r>
            <a:r>
              <a:rPr sz="2000" spc="-150" dirty="0">
                <a:latin typeface="Verdana"/>
                <a:cs typeface="Verdana"/>
              </a:rPr>
              <a:t>i</a:t>
            </a:r>
            <a:r>
              <a:rPr sz="2000" spc="-100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m</a:t>
            </a:r>
            <a:r>
              <a:rPr sz="2000" dirty="0">
                <a:latin typeface="Verdana"/>
                <a:cs typeface="Verdana"/>
              </a:rPr>
              <a:t>en</a:t>
            </a:r>
            <a:r>
              <a:rPr sz="2000" spc="10" dirty="0">
                <a:latin typeface="Verdana"/>
                <a:cs typeface="Verdana"/>
              </a:rPr>
              <a:t>u</a:t>
            </a:r>
            <a:r>
              <a:rPr sz="2000" spc="-175" dirty="0">
                <a:latin typeface="Verdana"/>
                <a:cs typeface="Verdana"/>
              </a:rPr>
              <a:t>ju</a:t>
            </a:r>
            <a:endParaRPr sz="2000">
              <a:latin typeface="Verdana"/>
              <a:cs typeface="Verdana"/>
            </a:endParaRPr>
          </a:p>
          <a:p>
            <a:pPr marR="3175" algn="ctr">
              <a:lnSpc>
                <a:spcPts val="2310"/>
              </a:lnSpc>
            </a:pPr>
            <a:r>
              <a:rPr sz="2000" spc="-95" dirty="0">
                <a:latin typeface="Verdana"/>
                <a:cs typeface="Verdana"/>
              </a:rPr>
              <a:t>Sek</a:t>
            </a:r>
            <a:r>
              <a:rPr sz="2000" spc="-105" dirty="0">
                <a:latin typeface="Verdana"/>
                <a:cs typeface="Verdana"/>
              </a:rPr>
              <a:t>o</a:t>
            </a:r>
            <a:r>
              <a:rPr sz="2000" spc="-114" dirty="0">
                <a:latin typeface="Verdana"/>
                <a:cs typeface="Verdana"/>
              </a:rPr>
              <a:t>l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h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y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25" dirty="0">
                <a:latin typeface="Verdana"/>
                <a:cs typeface="Verdana"/>
              </a:rPr>
              <a:t>ng</a:t>
            </a:r>
            <a:r>
              <a:rPr sz="2000" spc="-135" dirty="0">
                <a:latin typeface="Verdana"/>
                <a:cs typeface="Verdana"/>
              </a:rPr>
              <a:t> </a:t>
            </a:r>
            <a:r>
              <a:rPr sz="2000" spc="-40" dirty="0">
                <a:latin typeface="Verdana"/>
                <a:cs typeface="Verdana"/>
              </a:rPr>
              <a:t>r</a:t>
            </a:r>
            <a:r>
              <a:rPr sz="2000" spc="-60" dirty="0">
                <a:latin typeface="Verdana"/>
                <a:cs typeface="Verdana"/>
              </a:rPr>
              <a:t>a</a:t>
            </a:r>
            <a:r>
              <a:rPr sz="2000" spc="-50" dirty="0">
                <a:latin typeface="Verdana"/>
                <a:cs typeface="Verdana"/>
              </a:rPr>
              <a:t>m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h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155" dirty="0">
                <a:latin typeface="Verdana"/>
                <a:cs typeface="Verdana"/>
              </a:rPr>
              <a:t>a</a:t>
            </a:r>
            <a:r>
              <a:rPr sz="2000" spc="60" dirty="0">
                <a:latin typeface="Verdana"/>
                <a:cs typeface="Verdana"/>
              </a:rPr>
              <a:t>n</a:t>
            </a:r>
            <a:r>
              <a:rPr sz="2000" spc="45" dirty="0">
                <a:latin typeface="Verdana"/>
                <a:cs typeface="Verdana"/>
              </a:rPr>
              <a:t>a</a:t>
            </a:r>
            <a:r>
              <a:rPr sz="2000" spc="-180" dirty="0">
                <a:latin typeface="Verdana"/>
                <a:cs typeface="Verdana"/>
              </a:rPr>
              <a:t>k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4400" y="127000"/>
            <a:ext cx="11000740" cy="622300"/>
          </a:xfrm>
          <a:custGeom>
            <a:avLst/>
            <a:gdLst/>
            <a:ahLst/>
            <a:cxnLst/>
            <a:rect l="l" t="t" r="r" b="b"/>
            <a:pathLst>
              <a:path w="11000740" h="622300">
                <a:moveTo>
                  <a:pt x="10896981" y="0"/>
                </a:moveTo>
                <a:lnTo>
                  <a:pt x="103720" y="0"/>
                </a:lnTo>
                <a:lnTo>
                  <a:pt x="63345" y="8157"/>
                </a:lnTo>
                <a:lnTo>
                  <a:pt x="30376" y="30400"/>
                </a:lnTo>
                <a:lnTo>
                  <a:pt x="8150" y="63382"/>
                </a:lnTo>
                <a:lnTo>
                  <a:pt x="0" y="103758"/>
                </a:lnTo>
                <a:lnTo>
                  <a:pt x="0" y="518540"/>
                </a:lnTo>
                <a:lnTo>
                  <a:pt x="8150" y="558917"/>
                </a:lnTo>
                <a:lnTo>
                  <a:pt x="30376" y="591899"/>
                </a:lnTo>
                <a:lnTo>
                  <a:pt x="63345" y="614142"/>
                </a:lnTo>
                <a:lnTo>
                  <a:pt x="103720" y="622300"/>
                </a:lnTo>
                <a:lnTo>
                  <a:pt x="10896981" y="622300"/>
                </a:lnTo>
                <a:lnTo>
                  <a:pt x="10937357" y="614142"/>
                </a:lnTo>
                <a:lnTo>
                  <a:pt x="10970339" y="591899"/>
                </a:lnTo>
                <a:lnTo>
                  <a:pt x="10992582" y="558917"/>
                </a:lnTo>
                <a:lnTo>
                  <a:pt x="11000740" y="518540"/>
                </a:lnTo>
                <a:lnTo>
                  <a:pt x="11000740" y="103758"/>
                </a:lnTo>
                <a:lnTo>
                  <a:pt x="10992582" y="63382"/>
                </a:lnTo>
                <a:lnTo>
                  <a:pt x="10970339" y="30400"/>
                </a:lnTo>
                <a:lnTo>
                  <a:pt x="10937357" y="8157"/>
                </a:lnTo>
                <a:lnTo>
                  <a:pt x="1089698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68475" y="62928"/>
            <a:ext cx="927417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345" dirty="0">
                <a:solidFill>
                  <a:srgbClr val="000000"/>
                </a:solidFill>
              </a:rPr>
              <a:t>P</a:t>
            </a:r>
            <a:r>
              <a:rPr sz="3400" spc="-330" dirty="0">
                <a:solidFill>
                  <a:srgbClr val="000000"/>
                </a:solidFill>
              </a:rPr>
              <a:t>E</a:t>
            </a:r>
            <a:r>
              <a:rPr sz="3400" spc="-605" dirty="0">
                <a:solidFill>
                  <a:srgbClr val="000000"/>
                </a:solidFill>
              </a:rPr>
              <a:t>RL</a:t>
            </a:r>
            <a:r>
              <a:rPr sz="3400" spc="-434" dirty="0">
                <a:solidFill>
                  <a:srgbClr val="000000"/>
                </a:solidFill>
              </a:rPr>
              <a:t>I</a:t>
            </a:r>
            <a:r>
              <a:rPr sz="3400" spc="-50" dirty="0">
                <a:solidFill>
                  <a:srgbClr val="000000"/>
                </a:solidFill>
              </a:rPr>
              <a:t>NDUNGAN</a:t>
            </a:r>
            <a:r>
              <a:rPr sz="3400" spc="-105" dirty="0">
                <a:solidFill>
                  <a:srgbClr val="000000"/>
                </a:solidFill>
              </a:rPr>
              <a:t> </a:t>
            </a:r>
            <a:r>
              <a:rPr sz="3400" dirty="0">
                <a:solidFill>
                  <a:srgbClr val="000000"/>
                </a:solidFill>
              </a:rPr>
              <a:t>ANAK</a:t>
            </a:r>
            <a:r>
              <a:rPr sz="3400" spc="-60" dirty="0">
                <a:solidFill>
                  <a:srgbClr val="000000"/>
                </a:solidFill>
              </a:rPr>
              <a:t> </a:t>
            </a:r>
            <a:r>
              <a:rPr sz="3400" spc="-545" dirty="0">
                <a:solidFill>
                  <a:srgbClr val="000000"/>
                </a:solidFill>
              </a:rPr>
              <a:t>D</a:t>
            </a:r>
            <a:r>
              <a:rPr sz="3400" spc="-345" dirty="0">
                <a:solidFill>
                  <a:srgbClr val="000000"/>
                </a:solidFill>
              </a:rPr>
              <a:t>I</a:t>
            </a:r>
            <a:r>
              <a:rPr sz="3400" spc="-45" dirty="0">
                <a:solidFill>
                  <a:srgbClr val="000000"/>
                </a:solidFill>
              </a:rPr>
              <a:t> </a:t>
            </a:r>
            <a:r>
              <a:rPr sz="3400" spc="-235" dirty="0">
                <a:solidFill>
                  <a:srgbClr val="000000"/>
                </a:solidFill>
              </a:rPr>
              <a:t>DUNI</a:t>
            </a:r>
            <a:r>
              <a:rPr sz="3400" spc="-229" dirty="0">
                <a:solidFill>
                  <a:srgbClr val="000000"/>
                </a:solidFill>
              </a:rPr>
              <a:t>A</a:t>
            </a:r>
            <a:r>
              <a:rPr sz="3400" spc="-95" dirty="0">
                <a:solidFill>
                  <a:srgbClr val="000000"/>
                </a:solidFill>
              </a:rPr>
              <a:t> </a:t>
            </a:r>
            <a:r>
              <a:rPr sz="3400" spc="-345" dirty="0">
                <a:solidFill>
                  <a:srgbClr val="000000"/>
                </a:solidFill>
              </a:rPr>
              <a:t>P</a:t>
            </a:r>
            <a:r>
              <a:rPr sz="3400" spc="-330" dirty="0">
                <a:solidFill>
                  <a:srgbClr val="000000"/>
                </a:solidFill>
              </a:rPr>
              <a:t>E</a:t>
            </a:r>
            <a:r>
              <a:rPr sz="3400" spc="-400" dirty="0">
                <a:solidFill>
                  <a:srgbClr val="000000"/>
                </a:solidFill>
              </a:rPr>
              <a:t>NDID</a:t>
            </a:r>
            <a:r>
              <a:rPr sz="3400" spc="-270" dirty="0">
                <a:solidFill>
                  <a:srgbClr val="000000"/>
                </a:solidFill>
              </a:rPr>
              <a:t>I</a:t>
            </a:r>
            <a:r>
              <a:rPr sz="3400" spc="-65" dirty="0">
                <a:solidFill>
                  <a:srgbClr val="000000"/>
                </a:solidFill>
              </a:rPr>
              <a:t>KAN</a:t>
            </a:r>
            <a:endParaRPr sz="3400"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" y="88900"/>
            <a:ext cx="655320" cy="61144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540" y="1620519"/>
            <a:ext cx="3967479" cy="40894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0" y="243840"/>
            <a:ext cx="12179300" cy="665480"/>
          </a:xfrm>
          <a:custGeom>
            <a:avLst/>
            <a:gdLst/>
            <a:ahLst/>
            <a:cxnLst/>
            <a:rect l="l" t="t" r="r" b="b"/>
            <a:pathLst>
              <a:path w="12179300" h="665480">
                <a:moveTo>
                  <a:pt x="12068429" y="0"/>
                </a:moveTo>
                <a:lnTo>
                  <a:pt x="110911" y="0"/>
                </a:lnTo>
                <a:lnTo>
                  <a:pt x="67739" y="8715"/>
                </a:lnTo>
                <a:lnTo>
                  <a:pt x="32485" y="32480"/>
                </a:lnTo>
                <a:lnTo>
                  <a:pt x="8716" y="67722"/>
                </a:lnTo>
                <a:lnTo>
                  <a:pt x="0" y="110870"/>
                </a:lnTo>
                <a:lnTo>
                  <a:pt x="0" y="554608"/>
                </a:lnTo>
                <a:lnTo>
                  <a:pt x="8716" y="597757"/>
                </a:lnTo>
                <a:lnTo>
                  <a:pt x="32485" y="632999"/>
                </a:lnTo>
                <a:lnTo>
                  <a:pt x="67739" y="656764"/>
                </a:lnTo>
                <a:lnTo>
                  <a:pt x="110911" y="665479"/>
                </a:lnTo>
                <a:lnTo>
                  <a:pt x="12068429" y="665479"/>
                </a:lnTo>
                <a:lnTo>
                  <a:pt x="12111577" y="656764"/>
                </a:lnTo>
                <a:lnTo>
                  <a:pt x="12146819" y="632999"/>
                </a:lnTo>
                <a:lnTo>
                  <a:pt x="12170584" y="597757"/>
                </a:lnTo>
                <a:lnTo>
                  <a:pt x="12179300" y="554608"/>
                </a:lnTo>
                <a:lnTo>
                  <a:pt x="12179300" y="110870"/>
                </a:lnTo>
                <a:lnTo>
                  <a:pt x="12170584" y="67722"/>
                </a:lnTo>
                <a:lnTo>
                  <a:pt x="12146819" y="32480"/>
                </a:lnTo>
                <a:lnTo>
                  <a:pt x="12111577" y="8715"/>
                </a:lnTo>
                <a:lnTo>
                  <a:pt x="1206842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03859" y="1902460"/>
            <a:ext cx="11188065" cy="4003040"/>
            <a:chOff x="403859" y="1902460"/>
            <a:chExt cx="11188065" cy="4003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59" y="2016760"/>
              <a:ext cx="5420360" cy="38887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81469" y="2211070"/>
              <a:ext cx="4881880" cy="2496820"/>
            </a:xfrm>
            <a:custGeom>
              <a:avLst/>
              <a:gdLst/>
              <a:ahLst/>
              <a:cxnLst/>
              <a:rect l="l" t="t" r="r" b="b"/>
              <a:pathLst>
                <a:path w="4881880" h="2496820">
                  <a:moveTo>
                    <a:pt x="0" y="416178"/>
                  </a:moveTo>
                  <a:lnTo>
                    <a:pt x="2799" y="367639"/>
                  </a:lnTo>
                  <a:lnTo>
                    <a:pt x="10990" y="320746"/>
                  </a:lnTo>
                  <a:lnTo>
                    <a:pt x="24260" y="275810"/>
                  </a:lnTo>
                  <a:lnTo>
                    <a:pt x="42297" y="233144"/>
                  </a:lnTo>
                  <a:lnTo>
                    <a:pt x="64788" y="193061"/>
                  </a:lnTo>
                  <a:lnTo>
                    <a:pt x="91423" y="155871"/>
                  </a:lnTo>
                  <a:lnTo>
                    <a:pt x="121888" y="121888"/>
                  </a:lnTo>
                  <a:lnTo>
                    <a:pt x="155871" y="91423"/>
                  </a:lnTo>
                  <a:lnTo>
                    <a:pt x="193061" y="64788"/>
                  </a:lnTo>
                  <a:lnTo>
                    <a:pt x="233144" y="42297"/>
                  </a:lnTo>
                  <a:lnTo>
                    <a:pt x="275810" y="24260"/>
                  </a:lnTo>
                  <a:lnTo>
                    <a:pt x="320746" y="10990"/>
                  </a:lnTo>
                  <a:lnTo>
                    <a:pt x="367639" y="2799"/>
                  </a:lnTo>
                  <a:lnTo>
                    <a:pt x="416178" y="0"/>
                  </a:lnTo>
                  <a:lnTo>
                    <a:pt x="4465701" y="0"/>
                  </a:lnTo>
                  <a:lnTo>
                    <a:pt x="4514240" y="2799"/>
                  </a:lnTo>
                  <a:lnTo>
                    <a:pt x="4561133" y="10990"/>
                  </a:lnTo>
                  <a:lnTo>
                    <a:pt x="4606069" y="24260"/>
                  </a:lnTo>
                  <a:lnTo>
                    <a:pt x="4648735" y="42297"/>
                  </a:lnTo>
                  <a:lnTo>
                    <a:pt x="4688818" y="64788"/>
                  </a:lnTo>
                  <a:lnTo>
                    <a:pt x="4726008" y="91423"/>
                  </a:lnTo>
                  <a:lnTo>
                    <a:pt x="4759991" y="121888"/>
                  </a:lnTo>
                  <a:lnTo>
                    <a:pt x="4790456" y="155871"/>
                  </a:lnTo>
                  <a:lnTo>
                    <a:pt x="4817091" y="193061"/>
                  </a:lnTo>
                  <a:lnTo>
                    <a:pt x="4839582" y="233144"/>
                  </a:lnTo>
                  <a:lnTo>
                    <a:pt x="4857619" y="275810"/>
                  </a:lnTo>
                  <a:lnTo>
                    <a:pt x="4870889" y="320746"/>
                  </a:lnTo>
                  <a:lnTo>
                    <a:pt x="4879080" y="367639"/>
                  </a:lnTo>
                  <a:lnTo>
                    <a:pt x="4881880" y="416178"/>
                  </a:lnTo>
                  <a:lnTo>
                    <a:pt x="4881880" y="2080640"/>
                  </a:lnTo>
                  <a:lnTo>
                    <a:pt x="4879080" y="2129180"/>
                  </a:lnTo>
                  <a:lnTo>
                    <a:pt x="4870889" y="2176073"/>
                  </a:lnTo>
                  <a:lnTo>
                    <a:pt x="4857619" y="2221009"/>
                  </a:lnTo>
                  <a:lnTo>
                    <a:pt x="4839582" y="2263675"/>
                  </a:lnTo>
                  <a:lnTo>
                    <a:pt x="4817091" y="2303758"/>
                  </a:lnTo>
                  <a:lnTo>
                    <a:pt x="4790456" y="2340948"/>
                  </a:lnTo>
                  <a:lnTo>
                    <a:pt x="4759991" y="2374931"/>
                  </a:lnTo>
                  <a:lnTo>
                    <a:pt x="4726008" y="2405396"/>
                  </a:lnTo>
                  <a:lnTo>
                    <a:pt x="4688818" y="2432031"/>
                  </a:lnTo>
                  <a:lnTo>
                    <a:pt x="4648735" y="2454522"/>
                  </a:lnTo>
                  <a:lnTo>
                    <a:pt x="4606069" y="2472559"/>
                  </a:lnTo>
                  <a:lnTo>
                    <a:pt x="4561133" y="2485829"/>
                  </a:lnTo>
                  <a:lnTo>
                    <a:pt x="4514240" y="2494020"/>
                  </a:lnTo>
                  <a:lnTo>
                    <a:pt x="4465701" y="2496819"/>
                  </a:lnTo>
                  <a:lnTo>
                    <a:pt x="416178" y="2496819"/>
                  </a:lnTo>
                  <a:lnTo>
                    <a:pt x="367639" y="2494020"/>
                  </a:lnTo>
                  <a:lnTo>
                    <a:pt x="320746" y="2485829"/>
                  </a:lnTo>
                  <a:lnTo>
                    <a:pt x="275810" y="2472559"/>
                  </a:lnTo>
                  <a:lnTo>
                    <a:pt x="233144" y="2454522"/>
                  </a:lnTo>
                  <a:lnTo>
                    <a:pt x="193061" y="2432031"/>
                  </a:lnTo>
                  <a:lnTo>
                    <a:pt x="155871" y="2405396"/>
                  </a:lnTo>
                  <a:lnTo>
                    <a:pt x="121888" y="2374931"/>
                  </a:lnTo>
                  <a:lnTo>
                    <a:pt x="91423" y="2340948"/>
                  </a:lnTo>
                  <a:lnTo>
                    <a:pt x="64788" y="2303758"/>
                  </a:lnTo>
                  <a:lnTo>
                    <a:pt x="42297" y="2263675"/>
                  </a:lnTo>
                  <a:lnTo>
                    <a:pt x="24260" y="2221009"/>
                  </a:lnTo>
                  <a:lnTo>
                    <a:pt x="10990" y="2176073"/>
                  </a:lnTo>
                  <a:lnTo>
                    <a:pt x="2799" y="2129180"/>
                  </a:lnTo>
                  <a:lnTo>
                    <a:pt x="0" y="2080640"/>
                  </a:lnTo>
                  <a:lnTo>
                    <a:pt x="0" y="416178"/>
                  </a:lnTo>
                  <a:close/>
                </a:path>
              </a:pathLst>
            </a:custGeom>
            <a:ln w="57149">
              <a:solidFill>
                <a:srgbClr val="BE9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24500" y="1902460"/>
              <a:ext cx="1155700" cy="2633980"/>
            </a:xfrm>
            <a:custGeom>
              <a:avLst/>
              <a:gdLst/>
              <a:ahLst/>
              <a:cxnLst/>
              <a:rect l="l" t="t" r="r" b="b"/>
              <a:pathLst>
                <a:path w="1155700" h="2633979">
                  <a:moveTo>
                    <a:pt x="577850" y="0"/>
                  </a:moveTo>
                  <a:lnTo>
                    <a:pt x="577850" y="658494"/>
                  </a:lnTo>
                  <a:lnTo>
                    <a:pt x="0" y="658494"/>
                  </a:lnTo>
                  <a:lnTo>
                    <a:pt x="0" y="1975484"/>
                  </a:lnTo>
                  <a:lnTo>
                    <a:pt x="577850" y="1975484"/>
                  </a:lnTo>
                  <a:lnTo>
                    <a:pt x="577850" y="2633979"/>
                  </a:lnTo>
                  <a:lnTo>
                    <a:pt x="1155700" y="1316989"/>
                  </a:lnTo>
                  <a:lnTo>
                    <a:pt x="577850" y="0"/>
                  </a:lnTo>
                  <a:close/>
                </a:path>
              </a:pathLst>
            </a:custGeom>
            <a:solidFill>
              <a:srgbClr val="ECBC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65530" y="311848"/>
            <a:ext cx="10103485" cy="605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8805">
              <a:lnSpc>
                <a:spcPct val="100000"/>
              </a:lnSpc>
              <a:spcBef>
                <a:spcPts val="100"/>
              </a:spcBef>
            </a:pPr>
            <a:r>
              <a:rPr sz="3200" b="1" spc="100" dirty="0">
                <a:latin typeface="Tahoma"/>
                <a:cs typeface="Tahoma"/>
              </a:rPr>
              <a:t>CAP</a:t>
            </a:r>
            <a:r>
              <a:rPr sz="3200" b="1" spc="90" dirty="0">
                <a:latin typeface="Tahoma"/>
                <a:cs typeface="Tahoma"/>
              </a:rPr>
              <a:t>A</a:t>
            </a:r>
            <a:r>
              <a:rPr sz="3200" b="1" spc="-190" dirty="0">
                <a:latin typeface="Tahoma"/>
                <a:cs typeface="Tahoma"/>
              </a:rPr>
              <a:t>IAN</a:t>
            </a:r>
            <a:r>
              <a:rPr sz="3200" b="1" spc="-60" dirty="0">
                <a:latin typeface="Tahoma"/>
                <a:cs typeface="Tahoma"/>
              </a:rPr>
              <a:t> </a:t>
            </a:r>
            <a:r>
              <a:rPr sz="3200" b="1" spc="-95" dirty="0">
                <a:latin typeface="Tahoma"/>
                <a:cs typeface="Tahoma"/>
              </a:rPr>
              <a:t>S</a:t>
            </a:r>
            <a:r>
              <a:rPr sz="3200" b="1" spc="-110" dirty="0">
                <a:latin typeface="Tahoma"/>
                <a:cs typeface="Tahoma"/>
              </a:rPr>
              <a:t>A</a:t>
            </a:r>
            <a:r>
              <a:rPr sz="3200" b="1" spc="-425" dirty="0">
                <a:latin typeface="Tahoma"/>
                <a:cs typeface="Tahoma"/>
              </a:rPr>
              <a:t>T</a:t>
            </a:r>
            <a:r>
              <a:rPr sz="3200" b="1" spc="-530" dirty="0">
                <a:latin typeface="Tahoma"/>
                <a:cs typeface="Tahoma"/>
              </a:rPr>
              <a:t>U</a:t>
            </a:r>
            <a:r>
              <a:rPr sz="3200" b="1" spc="165" dirty="0">
                <a:latin typeface="Tahoma"/>
                <a:cs typeface="Tahoma"/>
              </a:rPr>
              <a:t>A</a:t>
            </a:r>
            <a:r>
              <a:rPr sz="3200" b="1" spc="-100" dirty="0">
                <a:latin typeface="Tahoma"/>
                <a:cs typeface="Tahoma"/>
              </a:rPr>
              <a:t>N</a:t>
            </a:r>
            <a:r>
              <a:rPr sz="3200" b="1" spc="-35" dirty="0">
                <a:latin typeface="Tahoma"/>
                <a:cs typeface="Tahoma"/>
              </a:rPr>
              <a:t> </a:t>
            </a:r>
            <a:r>
              <a:rPr sz="3200" b="1" spc="-225" dirty="0">
                <a:latin typeface="Tahoma"/>
                <a:cs typeface="Tahoma"/>
              </a:rPr>
              <a:t>PEN</a:t>
            </a:r>
            <a:r>
              <a:rPr sz="3200" b="1" spc="-254" dirty="0">
                <a:latin typeface="Tahoma"/>
                <a:cs typeface="Tahoma"/>
              </a:rPr>
              <a:t>D</a:t>
            </a:r>
            <a:r>
              <a:rPr sz="3200" b="1" spc="-305" dirty="0">
                <a:latin typeface="Tahoma"/>
                <a:cs typeface="Tahoma"/>
              </a:rPr>
              <a:t>IDIK</a:t>
            </a:r>
            <a:r>
              <a:rPr sz="3200" b="1" spc="-355" dirty="0">
                <a:latin typeface="Tahoma"/>
                <a:cs typeface="Tahoma"/>
              </a:rPr>
              <a:t>A</a:t>
            </a:r>
            <a:r>
              <a:rPr sz="3200" b="1" spc="-100" dirty="0">
                <a:latin typeface="Tahoma"/>
                <a:cs typeface="Tahoma"/>
              </a:rPr>
              <a:t>N</a:t>
            </a:r>
            <a:r>
              <a:rPr sz="3200" b="1" spc="-50" dirty="0">
                <a:latin typeface="Tahoma"/>
                <a:cs typeface="Tahoma"/>
              </a:rPr>
              <a:t> </a:t>
            </a:r>
            <a:r>
              <a:rPr sz="3200" b="1" spc="-30" dirty="0">
                <a:latin typeface="Tahoma"/>
                <a:cs typeface="Tahoma"/>
              </a:rPr>
              <a:t>RAM</a:t>
            </a:r>
            <a:r>
              <a:rPr sz="3200" b="1" spc="-40" dirty="0">
                <a:latin typeface="Tahoma"/>
                <a:cs typeface="Tahoma"/>
              </a:rPr>
              <a:t>A</a:t>
            </a:r>
            <a:r>
              <a:rPr sz="3200" b="1" spc="-270" dirty="0">
                <a:latin typeface="Tahoma"/>
                <a:cs typeface="Tahoma"/>
              </a:rPr>
              <a:t>H</a:t>
            </a:r>
            <a:r>
              <a:rPr sz="3200" b="1" spc="-45" dirty="0">
                <a:latin typeface="Tahoma"/>
                <a:cs typeface="Tahoma"/>
              </a:rPr>
              <a:t> </a:t>
            </a:r>
            <a:r>
              <a:rPr sz="3200" b="1" spc="35" dirty="0">
                <a:latin typeface="Tahoma"/>
                <a:cs typeface="Tahoma"/>
              </a:rPr>
              <a:t>A</a:t>
            </a:r>
            <a:r>
              <a:rPr sz="3200" b="1" spc="25" dirty="0">
                <a:latin typeface="Tahoma"/>
                <a:cs typeface="Tahoma"/>
              </a:rPr>
              <a:t>N</a:t>
            </a:r>
            <a:r>
              <a:rPr sz="3200" b="1" spc="165" dirty="0">
                <a:latin typeface="Tahoma"/>
                <a:cs typeface="Tahoma"/>
              </a:rPr>
              <a:t>A</a:t>
            </a:r>
            <a:r>
              <a:rPr sz="3200" b="1" spc="-245" dirty="0">
                <a:latin typeface="Tahoma"/>
                <a:cs typeface="Tahoma"/>
              </a:rPr>
              <a:t>K</a:t>
            </a:r>
            <a:endParaRPr sz="3200">
              <a:latin typeface="Tahoma"/>
              <a:cs typeface="Tahoma"/>
            </a:endParaRPr>
          </a:p>
          <a:p>
            <a:pPr marR="6193790" algn="ctr">
              <a:lnSpc>
                <a:spcPct val="100000"/>
              </a:lnSpc>
              <a:spcBef>
                <a:spcPts val="2790"/>
              </a:spcBef>
            </a:pPr>
            <a:r>
              <a:rPr sz="2400" b="1" spc="-135" dirty="0">
                <a:solidFill>
                  <a:srgbClr val="FF0000"/>
                </a:solidFill>
                <a:latin typeface="Tahoma"/>
                <a:cs typeface="Tahoma"/>
              </a:rPr>
              <a:t>SEKOLAH</a:t>
            </a:r>
            <a:r>
              <a:rPr sz="2400" b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ahoma"/>
                <a:cs typeface="Tahoma"/>
              </a:rPr>
              <a:t>DAN</a:t>
            </a:r>
            <a:r>
              <a:rPr sz="2400" b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spc="-70" dirty="0">
                <a:solidFill>
                  <a:srgbClr val="FF0000"/>
                </a:solidFill>
                <a:latin typeface="Tahoma"/>
                <a:cs typeface="Tahoma"/>
              </a:rPr>
              <a:t>MADRASAH</a:t>
            </a:r>
            <a:endParaRPr sz="2400">
              <a:latin typeface="Tahoma"/>
              <a:cs typeface="Tahoma"/>
            </a:endParaRPr>
          </a:p>
          <a:p>
            <a:pPr marR="6193790" algn="ctr">
              <a:lnSpc>
                <a:spcPct val="100000"/>
              </a:lnSpc>
              <a:spcBef>
                <a:spcPts val="5"/>
              </a:spcBef>
            </a:pPr>
            <a:r>
              <a:rPr sz="2400" b="1" spc="-55" dirty="0">
                <a:solidFill>
                  <a:srgbClr val="FF0000"/>
                </a:solidFill>
                <a:latin typeface="Tahoma"/>
                <a:cs typeface="Tahoma"/>
              </a:rPr>
              <a:t>RAMAH</a:t>
            </a:r>
            <a:r>
              <a:rPr sz="2400" b="1" spc="-8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ahoma"/>
                <a:cs typeface="Tahoma"/>
              </a:rPr>
              <a:t>ANAK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900">
              <a:latin typeface="Tahoma"/>
              <a:cs typeface="Tahoma"/>
            </a:endParaRPr>
          </a:p>
          <a:p>
            <a:pPr marR="880110" algn="r">
              <a:lnSpc>
                <a:spcPct val="100000"/>
              </a:lnSpc>
              <a:spcBef>
                <a:spcPts val="2425"/>
              </a:spcBef>
            </a:pPr>
            <a:r>
              <a:rPr sz="3500" b="1" spc="-245" dirty="0">
                <a:solidFill>
                  <a:srgbClr val="2CBB77"/>
                </a:solidFill>
                <a:latin typeface="Tahoma"/>
                <a:cs typeface="Tahoma"/>
              </a:rPr>
              <a:t>69.57</a:t>
            </a:r>
            <a:r>
              <a:rPr sz="3500" b="1" spc="-270" dirty="0">
                <a:solidFill>
                  <a:srgbClr val="2CBB77"/>
                </a:solidFill>
                <a:latin typeface="Tahoma"/>
                <a:cs typeface="Tahoma"/>
              </a:rPr>
              <a:t>8</a:t>
            </a:r>
            <a:r>
              <a:rPr sz="3500" b="1" spc="-45" dirty="0">
                <a:solidFill>
                  <a:srgbClr val="2CBB77"/>
                </a:solidFill>
                <a:latin typeface="Tahoma"/>
                <a:cs typeface="Tahoma"/>
              </a:rPr>
              <a:t> </a:t>
            </a:r>
            <a:r>
              <a:rPr sz="3500" b="1" spc="-430" dirty="0">
                <a:latin typeface="Tahoma"/>
                <a:cs typeface="Tahoma"/>
              </a:rPr>
              <a:t>S</a:t>
            </a:r>
            <a:r>
              <a:rPr sz="3500" b="1" spc="-475" dirty="0">
                <a:latin typeface="Tahoma"/>
                <a:cs typeface="Tahoma"/>
              </a:rPr>
              <a:t>R</a:t>
            </a:r>
            <a:r>
              <a:rPr sz="3500" b="1" spc="190" dirty="0">
                <a:latin typeface="Tahoma"/>
                <a:cs typeface="Tahoma"/>
              </a:rPr>
              <a:t>A</a:t>
            </a:r>
            <a:endParaRPr sz="3500">
              <a:latin typeface="Tahoma"/>
              <a:cs typeface="Tahoma"/>
            </a:endParaRPr>
          </a:p>
          <a:p>
            <a:pPr marL="6009005" algn="ctr">
              <a:lnSpc>
                <a:spcPct val="100000"/>
              </a:lnSpc>
            </a:pPr>
            <a:r>
              <a:rPr sz="3500" b="1" spc="-80" dirty="0">
                <a:latin typeface="Tahoma"/>
                <a:cs typeface="Tahoma"/>
              </a:rPr>
              <a:t>d</a:t>
            </a:r>
            <a:r>
              <a:rPr sz="3500" b="1" spc="-35" dirty="0">
                <a:latin typeface="Tahoma"/>
                <a:cs typeface="Tahoma"/>
              </a:rPr>
              <a:t>i</a:t>
            </a:r>
            <a:r>
              <a:rPr sz="3500" b="1" spc="-60" dirty="0">
                <a:latin typeface="Tahoma"/>
                <a:cs typeface="Tahoma"/>
              </a:rPr>
              <a:t> </a:t>
            </a:r>
            <a:r>
              <a:rPr sz="3500" b="1" spc="-270" dirty="0">
                <a:solidFill>
                  <a:srgbClr val="1D9A78"/>
                </a:solidFill>
                <a:latin typeface="Tahoma"/>
                <a:cs typeface="Tahoma"/>
              </a:rPr>
              <a:t>332</a:t>
            </a:r>
            <a:r>
              <a:rPr sz="3500" b="1" spc="-50" dirty="0">
                <a:solidFill>
                  <a:srgbClr val="1D9A78"/>
                </a:solidFill>
                <a:latin typeface="Tahoma"/>
                <a:cs typeface="Tahoma"/>
              </a:rPr>
              <a:t> </a:t>
            </a:r>
            <a:r>
              <a:rPr sz="3500" b="1" spc="20" dirty="0">
                <a:latin typeface="Tahoma"/>
                <a:cs typeface="Tahoma"/>
              </a:rPr>
              <a:t>Ka</a:t>
            </a:r>
            <a:r>
              <a:rPr sz="3500" b="1" spc="25" dirty="0">
                <a:latin typeface="Tahoma"/>
                <a:cs typeface="Tahoma"/>
              </a:rPr>
              <a:t>b</a:t>
            </a:r>
            <a:r>
              <a:rPr sz="3500" b="1" spc="-425" dirty="0">
                <a:latin typeface="Tahoma"/>
                <a:cs typeface="Tahoma"/>
              </a:rPr>
              <a:t>/</a:t>
            </a:r>
            <a:r>
              <a:rPr sz="3500" b="1" spc="-100" dirty="0">
                <a:latin typeface="Tahoma"/>
                <a:cs typeface="Tahoma"/>
              </a:rPr>
              <a:t>Kota</a:t>
            </a:r>
            <a:endParaRPr sz="3500">
              <a:latin typeface="Tahoma"/>
              <a:cs typeface="Tahoma"/>
            </a:endParaRPr>
          </a:p>
          <a:p>
            <a:pPr marL="6009005" algn="ctr">
              <a:lnSpc>
                <a:spcPct val="100000"/>
              </a:lnSpc>
            </a:pPr>
            <a:r>
              <a:rPr sz="3500" b="1" spc="-80" dirty="0">
                <a:latin typeface="Tahoma"/>
                <a:cs typeface="Tahoma"/>
              </a:rPr>
              <a:t>d</a:t>
            </a:r>
            <a:r>
              <a:rPr sz="3500" b="1" spc="-35" dirty="0">
                <a:latin typeface="Tahoma"/>
                <a:cs typeface="Tahoma"/>
              </a:rPr>
              <a:t>i</a:t>
            </a:r>
            <a:r>
              <a:rPr sz="3500" b="1" spc="-55" dirty="0">
                <a:latin typeface="Tahoma"/>
                <a:cs typeface="Tahoma"/>
              </a:rPr>
              <a:t> </a:t>
            </a:r>
            <a:r>
              <a:rPr sz="3500" b="1" spc="-275" dirty="0">
                <a:solidFill>
                  <a:srgbClr val="B74818"/>
                </a:solidFill>
                <a:latin typeface="Tahoma"/>
                <a:cs typeface="Tahoma"/>
              </a:rPr>
              <a:t>3</a:t>
            </a:r>
            <a:r>
              <a:rPr sz="3500" b="1" spc="-270" dirty="0">
                <a:solidFill>
                  <a:srgbClr val="B74818"/>
                </a:solidFill>
                <a:latin typeface="Tahoma"/>
                <a:cs typeface="Tahoma"/>
              </a:rPr>
              <a:t>4</a:t>
            </a:r>
            <a:r>
              <a:rPr sz="3500" b="1" spc="-50" dirty="0">
                <a:solidFill>
                  <a:srgbClr val="B74818"/>
                </a:solidFill>
                <a:latin typeface="Tahoma"/>
                <a:cs typeface="Tahoma"/>
              </a:rPr>
              <a:t> </a:t>
            </a:r>
            <a:r>
              <a:rPr sz="3500" b="1" spc="-200" dirty="0">
                <a:latin typeface="Tahoma"/>
                <a:cs typeface="Tahoma"/>
              </a:rPr>
              <a:t>Provinsi</a:t>
            </a:r>
            <a:endParaRPr sz="3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500">
              <a:latin typeface="Tahoma"/>
              <a:cs typeface="Tahoma"/>
            </a:endParaRPr>
          </a:p>
          <a:p>
            <a:pPr marL="5945505" marR="5080" indent="853440">
              <a:lnSpc>
                <a:spcPct val="100499"/>
              </a:lnSpc>
            </a:pPr>
            <a:r>
              <a:rPr sz="3600" b="1" spc="-275" dirty="0">
                <a:solidFill>
                  <a:srgbClr val="394274"/>
                </a:solidFill>
                <a:latin typeface="Tahoma"/>
                <a:cs typeface="Tahoma"/>
              </a:rPr>
              <a:t>1</a:t>
            </a:r>
            <a:r>
              <a:rPr sz="3600" b="1" spc="-280" dirty="0">
                <a:solidFill>
                  <a:srgbClr val="394274"/>
                </a:solidFill>
                <a:latin typeface="Tahoma"/>
                <a:cs typeface="Tahoma"/>
              </a:rPr>
              <a:t>7</a:t>
            </a:r>
            <a:r>
              <a:rPr sz="3600" b="1" spc="-130" dirty="0">
                <a:solidFill>
                  <a:srgbClr val="394274"/>
                </a:solidFill>
                <a:latin typeface="Tahoma"/>
                <a:cs typeface="Tahoma"/>
              </a:rPr>
              <a:t>.</a:t>
            </a:r>
            <a:r>
              <a:rPr sz="3600" b="1" spc="-280" dirty="0">
                <a:solidFill>
                  <a:srgbClr val="394274"/>
                </a:solidFill>
                <a:latin typeface="Tahoma"/>
                <a:cs typeface="Tahoma"/>
              </a:rPr>
              <a:t>65</a:t>
            </a:r>
            <a:r>
              <a:rPr sz="3600" b="1" spc="-55" dirty="0">
                <a:solidFill>
                  <a:srgbClr val="394274"/>
                </a:solidFill>
                <a:latin typeface="Tahoma"/>
                <a:cs typeface="Tahoma"/>
              </a:rPr>
              <a:t> </a:t>
            </a:r>
            <a:r>
              <a:rPr sz="3600" b="1" spc="-1220" dirty="0">
                <a:solidFill>
                  <a:srgbClr val="394274"/>
                </a:solidFill>
                <a:latin typeface="Tahoma"/>
                <a:cs typeface="Tahoma"/>
              </a:rPr>
              <a:t>%</a:t>
            </a:r>
            <a:r>
              <a:rPr sz="3600" b="1" spc="-270" dirty="0">
                <a:solidFill>
                  <a:srgbClr val="394274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latin typeface="Tahoma"/>
                <a:cs typeface="Tahoma"/>
              </a:rPr>
              <a:t>d</a:t>
            </a:r>
            <a:r>
              <a:rPr sz="2800" b="1" spc="105" dirty="0">
                <a:latin typeface="Tahoma"/>
                <a:cs typeface="Tahoma"/>
              </a:rPr>
              <a:t>a</a:t>
            </a:r>
            <a:r>
              <a:rPr sz="2800" b="1" spc="-225" dirty="0">
                <a:latin typeface="Tahoma"/>
                <a:cs typeface="Tahoma"/>
              </a:rPr>
              <a:t>ri  </a:t>
            </a:r>
            <a:r>
              <a:rPr sz="2800" b="1" spc="-40" dirty="0">
                <a:latin typeface="Tahoma"/>
                <a:cs typeface="Tahoma"/>
              </a:rPr>
              <a:t>Data</a:t>
            </a:r>
            <a:r>
              <a:rPr sz="2800" b="1" spc="-65" dirty="0">
                <a:latin typeface="Tahoma"/>
                <a:cs typeface="Tahoma"/>
              </a:rPr>
              <a:t> </a:t>
            </a:r>
            <a:r>
              <a:rPr sz="2800" b="1" spc="-95" dirty="0">
                <a:latin typeface="Tahoma"/>
                <a:cs typeface="Tahoma"/>
              </a:rPr>
              <a:t>Satuan</a:t>
            </a:r>
            <a:r>
              <a:rPr sz="2800" b="1" spc="-50" dirty="0">
                <a:latin typeface="Tahoma"/>
                <a:cs typeface="Tahoma"/>
              </a:rPr>
              <a:t> Pendidikan</a:t>
            </a:r>
            <a:endParaRPr sz="2800">
              <a:latin typeface="Tahoma"/>
              <a:cs typeface="Tahoma"/>
            </a:endParaRPr>
          </a:p>
          <a:p>
            <a:pPr marL="6961505">
              <a:lnSpc>
                <a:spcPct val="100000"/>
              </a:lnSpc>
            </a:pPr>
            <a:r>
              <a:rPr sz="2800" b="1" spc="-50" dirty="0">
                <a:latin typeface="Tahoma"/>
                <a:cs typeface="Tahoma"/>
              </a:rPr>
              <a:t>di</a:t>
            </a:r>
            <a:r>
              <a:rPr sz="2800" b="1" spc="-55" dirty="0">
                <a:latin typeface="Tahoma"/>
                <a:cs typeface="Tahoma"/>
              </a:rPr>
              <a:t> </a:t>
            </a:r>
            <a:r>
              <a:rPr sz="2800" b="1" spc="-85" dirty="0">
                <a:latin typeface="Tahoma"/>
                <a:cs typeface="Tahoma"/>
              </a:rPr>
              <a:t>Indonesia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1" y="0"/>
            <a:ext cx="12169140" cy="6595745"/>
            <a:chOff x="22861" y="0"/>
            <a:chExt cx="12169140" cy="6595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1" y="0"/>
              <a:ext cx="8750298" cy="65684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8690" y="1269"/>
              <a:ext cx="2580640" cy="728980"/>
            </a:xfrm>
            <a:custGeom>
              <a:avLst/>
              <a:gdLst/>
              <a:ahLst/>
              <a:cxnLst/>
              <a:rect l="l" t="t" r="r" b="b"/>
              <a:pathLst>
                <a:path w="2580640" h="728980">
                  <a:moveTo>
                    <a:pt x="0" y="364489"/>
                  </a:moveTo>
                  <a:lnTo>
                    <a:pt x="7571" y="324776"/>
                  </a:lnTo>
                  <a:lnTo>
                    <a:pt x="29762" y="286300"/>
                  </a:lnTo>
                  <a:lnTo>
                    <a:pt x="65783" y="249285"/>
                  </a:lnTo>
                  <a:lnTo>
                    <a:pt x="114849" y="213954"/>
                  </a:lnTo>
                  <a:lnTo>
                    <a:pt x="176172" y="180528"/>
                  </a:lnTo>
                  <a:lnTo>
                    <a:pt x="211184" y="164599"/>
                  </a:lnTo>
                  <a:lnTo>
                    <a:pt x="248964" y="149230"/>
                  </a:lnTo>
                  <a:lnTo>
                    <a:pt x="289415" y="134448"/>
                  </a:lnTo>
                  <a:lnTo>
                    <a:pt x="332439" y="120282"/>
                  </a:lnTo>
                  <a:lnTo>
                    <a:pt x="377936" y="106759"/>
                  </a:lnTo>
                  <a:lnTo>
                    <a:pt x="425808" y="93907"/>
                  </a:lnTo>
                  <a:lnTo>
                    <a:pt x="475957" y="81754"/>
                  </a:lnTo>
                  <a:lnTo>
                    <a:pt x="528285" y="70327"/>
                  </a:lnTo>
                  <a:lnTo>
                    <a:pt x="582693" y="59655"/>
                  </a:lnTo>
                  <a:lnTo>
                    <a:pt x="639082" y="49765"/>
                  </a:lnTo>
                  <a:lnTo>
                    <a:pt x="697355" y="40685"/>
                  </a:lnTo>
                  <a:lnTo>
                    <a:pt x="757413" y="32442"/>
                  </a:lnTo>
                  <a:lnTo>
                    <a:pt x="819157" y="25066"/>
                  </a:lnTo>
                  <a:lnTo>
                    <a:pt x="882489" y="18582"/>
                  </a:lnTo>
                  <a:lnTo>
                    <a:pt x="947311" y="13020"/>
                  </a:lnTo>
                  <a:lnTo>
                    <a:pt x="1013524" y="8407"/>
                  </a:lnTo>
                  <a:lnTo>
                    <a:pt x="1081029" y="4770"/>
                  </a:lnTo>
                  <a:lnTo>
                    <a:pt x="1149730" y="2138"/>
                  </a:lnTo>
                  <a:lnTo>
                    <a:pt x="1219526" y="539"/>
                  </a:lnTo>
                  <a:lnTo>
                    <a:pt x="1290320" y="0"/>
                  </a:lnTo>
                  <a:lnTo>
                    <a:pt x="1361113" y="539"/>
                  </a:lnTo>
                  <a:lnTo>
                    <a:pt x="1430909" y="2138"/>
                  </a:lnTo>
                  <a:lnTo>
                    <a:pt x="1499610" y="4770"/>
                  </a:lnTo>
                  <a:lnTo>
                    <a:pt x="1567115" y="8407"/>
                  </a:lnTo>
                  <a:lnTo>
                    <a:pt x="1633328" y="13020"/>
                  </a:lnTo>
                  <a:lnTo>
                    <a:pt x="1698150" y="18582"/>
                  </a:lnTo>
                  <a:lnTo>
                    <a:pt x="1761482" y="25066"/>
                  </a:lnTo>
                  <a:lnTo>
                    <a:pt x="1823226" y="32442"/>
                  </a:lnTo>
                  <a:lnTo>
                    <a:pt x="1883284" y="40685"/>
                  </a:lnTo>
                  <a:lnTo>
                    <a:pt x="1941557" y="49765"/>
                  </a:lnTo>
                  <a:lnTo>
                    <a:pt x="1997946" y="59655"/>
                  </a:lnTo>
                  <a:lnTo>
                    <a:pt x="2052354" y="70327"/>
                  </a:lnTo>
                  <a:lnTo>
                    <a:pt x="2104682" y="81754"/>
                  </a:lnTo>
                  <a:lnTo>
                    <a:pt x="2154831" y="93907"/>
                  </a:lnTo>
                  <a:lnTo>
                    <a:pt x="2202703" y="106759"/>
                  </a:lnTo>
                  <a:lnTo>
                    <a:pt x="2248200" y="120282"/>
                  </a:lnTo>
                  <a:lnTo>
                    <a:pt x="2291224" y="134448"/>
                  </a:lnTo>
                  <a:lnTo>
                    <a:pt x="2331675" y="149230"/>
                  </a:lnTo>
                  <a:lnTo>
                    <a:pt x="2369455" y="164599"/>
                  </a:lnTo>
                  <a:lnTo>
                    <a:pt x="2404467" y="180528"/>
                  </a:lnTo>
                  <a:lnTo>
                    <a:pt x="2465790" y="213954"/>
                  </a:lnTo>
                  <a:lnTo>
                    <a:pt x="2514856" y="249285"/>
                  </a:lnTo>
                  <a:lnTo>
                    <a:pt x="2550877" y="286300"/>
                  </a:lnTo>
                  <a:lnTo>
                    <a:pt x="2573068" y="324776"/>
                  </a:lnTo>
                  <a:lnTo>
                    <a:pt x="2580640" y="364489"/>
                  </a:lnTo>
                  <a:lnTo>
                    <a:pt x="2578730" y="384487"/>
                  </a:lnTo>
                  <a:lnTo>
                    <a:pt x="2563751" y="423610"/>
                  </a:lnTo>
                  <a:lnTo>
                    <a:pt x="2534546" y="461383"/>
                  </a:lnTo>
                  <a:lnTo>
                    <a:pt x="2491904" y="497584"/>
                  </a:lnTo>
                  <a:lnTo>
                    <a:pt x="2436611" y="531990"/>
                  </a:lnTo>
                  <a:lnTo>
                    <a:pt x="2369455" y="564380"/>
                  </a:lnTo>
                  <a:lnTo>
                    <a:pt x="2331675" y="579749"/>
                  </a:lnTo>
                  <a:lnTo>
                    <a:pt x="2291224" y="594531"/>
                  </a:lnTo>
                  <a:lnTo>
                    <a:pt x="2248200" y="608697"/>
                  </a:lnTo>
                  <a:lnTo>
                    <a:pt x="2202703" y="622220"/>
                  </a:lnTo>
                  <a:lnTo>
                    <a:pt x="2154831" y="635072"/>
                  </a:lnTo>
                  <a:lnTo>
                    <a:pt x="2104682" y="647225"/>
                  </a:lnTo>
                  <a:lnTo>
                    <a:pt x="2052354" y="658652"/>
                  </a:lnTo>
                  <a:lnTo>
                    <a:pt x="1997946" y="669324"/>
                  </a:lnTo>
                  <a:lnTo>
                    <a:pt x="1941557" y="679214"/>
                  </a:lnTo>
                  <a:lnTo>
                    <a:pt x="1883284" y="688294"/>
                  </a:lnTo>
                  <a:lnTo>
                    <a:pt x="1823226" y="696537"/>
                  </a:lnTo>
                  <a:lnTo>
                    <a:pt x="1761482" y="703913"/>
                  </a:lnTo>
                  <a:lnTo>
                    <a:pt x="1698150" y="710397"/>
                  </a:lnTo>
                  <a:lnTo>
                    <a:pt x="1633328" y="715959"/>
                  </a:lnTo>
                  <a:lnTo>
                    <a:pt x="1567115" y="720572"/>
                  </a:lnTo>
                  <a:lnTo>
                    <a:pt x="1499610" y="724209"/>
                  </a:lnTo>
                  <a:lnTo>
                    <a:pt x="1430909" y="726841"/>
                  </a:lnTo>
                  <a:lnTo>
                    <a:pt x="1361113" y="728440"/>
                  </a:lnTo>
                  <a:lnTo>
                    <a:pt x="1290320" y="728979"/>
                  </a:lnTo>
                  <a:lnTo>
                    <a:pt x="1219526" y="728440"/>
                  </a:lnTo>
                  <a:lnTo>
                    <a:pt x="1149730" y="726841"/>
                  </a:lnTo>
                  <a:lnTo>
                    <a:pt x="1081029" y="724209"/>
                  </a:lnTo>
                  <a:lnTo>
                    <a:pt x="1013524" y="720572"/>
                  </a:lnTo>
                  <a:lnTo>
                    <a:pt x="947311" y="715959"/>
                  </a:lnTo>
                  <a:lnTo>
                    <a:pt x="882489" y="710397"/>
                  </a:lnTo>
                  <a:lnTo>
                    <a:pt x="819157" y="703913"/>
                  </a:lnTo>
                  <a:lnTo>
                    <a:pt x="757413" y="696537"/>
                  </a:lnTo>
                  <a:lnTo>
                    <a:pt x="697355" y="688294"/>
                  </a:lnTo>
                  <a:lnTo>
                    <a:pt x="639082" y="679214"/>
                  </a:lnTo>
                  <a:lnTo>
                    <a:pt x="582693" y="669324"/>
                  </a:lnTo>
                  <a:lnTo>
                    <a:pt x="528285" y="658652"/>
                  </a:lnTo>
                  <a:lnTo>
                    <a:pt x="475957" y="647225"/>
                  </a:lnTo>
                  <a:lnTo>
                    <a:pt x="425808" y="635072"/>
                  </a:lnTo>
                  <a:lnTo>
                    <a:pt x="377936" y="622220"/>
                  </a:lnTo>
                  <a:lnTo>
                    <a:pt x="332439" y="608697"/>
                  </a:lnTo>
                  <a:lnTo>
                    <a:pt x="289415" y="594531"/>
                  </a:lnTo>
                  <a:lnTo>
                    <a:pt x="248964" y="579749"/>
                  </a:lnTo>
                  <a:lnTo>
                    <a:pt x="211184" y="564380"/>
                  </a:lnTo>
                  <a:lnTo>
                    <a:pt x="176172" y="548451"/>
                  </a:lnTo>
                  <a:lnTo>
                    <a:pt x="114849" y="515025"/>
                  </a:lnTo>
                  <a:lnTo>
                    <a:pt x="65783" y="479694"/>
                  </a:lnTo>
                  <a:lnTo>
                    <a:pt x="29762" y="442679"/>
                  </a:lnTo>
                  <a:lnTo>
                    <a:pt x="7571" y="404203"/>
                  </a:lnTo>
                  <a:lnTo>
                    <a:pt x="0" y="364489"/>
                  </a:lnTo>
                  <a:close/>
                </a:path>
              </a:pathLst>
            </a:custGeom>
            <a:ln w="571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81909" y="4420869"/>
              <a:ext cx="2578100" cy="728980"/>
            </a:xfrm>
            <a:custGeom>
              <a:avLst/>
              <a:gdLst/>
              <a:ahLst/>
              <a:cxnLst/>
              <a:rect l="l" t="t" r="r" b="b"/>
              <a:pathLst>
                <a:path w="2578100" h="728979">
                  <a:moveTo>
                    <a:pt x="0" y="364489"/>
                  </a:moveTo>
                  <a:lnTo>
                    <a:pt x="7563" y="324776"/>
                  </a:lnTo>
                  <a:lnTo>
                    <a:pt x="29729" y="286300"/>
                  </a:lnTo>
                  <a:lnTo>
                    <a:pt x="65712" y="249285"/>
                  </a:lnTo>
                  <a:lnTo>
                    <a:pt x="114726" y="213954"/>
                  </a:lnTo>
                  <a:lnTo>
                    <a:pt x="175984" y="180528"/>
                  </a:lnTo>
                  <a:lnTo>
                    <a:pt x="210959" y="164599"/>
                  </a:lnTo>
                  <a:lnTo>
                    <a:pt x="248700" y="149230"/>
                  </a:lnTo>
                  <a:lnTo>
                    <a:pt x="289109" y="134448"/>
                  </a:lnTo>
                  <a:lnTo>
                    <a:pt x="332088" y="120282"/>
                  </a:lnTo>
                  <a:lnTo>
                    <a:pt x="377539" y="106759"/>
                  </a:lnTo>
                  <a:lnTo>
                    <a:pt x="425362" y="93907"/>
                  </a:lnTo>
                  <a:lnTo>
                    <a:pt x="475461" y="81754"/>
                  </a:lnTo>
                  <a:lnTo>
                    <a:pt x="527736" y="70327"/>
                  </a:lnTo>
                  <a:lnTo>
                    <a:pt x="582090" y="59655"/>
                  </a:lnTo>
                  <a:lnTo>
                    <a:pt x="638424" y="49765"/>
                  </a:lnTo>
                  <a:lnTo>
                    <a:pt x="696639" y="40685"/>
                  </a:lnTo>
                  <a:lnTo>
                    <a:pt x="756639" y="32442"/>
                  </a:lnTo>
                  <a:lnTo>
                    <a:pt x="818323" y="25066"/>
                  </a:lnTo>
                  <a:lnTo>
                    <a:pt x="881595" y="18582"/>
                  </a:lnTo>
                  <a:lnTo>
                    <a:pt x="946355" y="13020"/>
                  </a:lnTo>
                  <a:lnTo>
                    <a:pt x="1012506" y="8407"/>
                  </a:lnTo>
                  <a:lnTo>
                    <a:pt x="1079949" y="4770"/>
                  </a:lnTo>
                  <a:lnTo>
                    <a:pt x="1148586" y="2138"/>
                  </a:lnTo>
                  <a:lnTo>
                    <a:pt x="1218319" y="539"/>
                  </a:lnTo>
                  <a:lnTo>
                    <a:pt x="1289050" y="0"/>
                  </a:lnTo>
                  <a:lnTo>
                    <a:pt x="1359780" y="539"/>
                  </a:lnTo>
                  <a:lnTo>
                    <a:pt x="1429513" y="2138"/>
                  </a:lnTo>
                  <a:lnTo>
                    <a:pt x="1498150" y="4770"/>
                  </a:lnTo>
                  <a:lnTo>
                    <a:pt x="1565593" y="8407"/>
                  </a:lnTo>
                  <a:lnTo>
                    <a:pt x="1631744" y="13020"/>
                  </a:lnTo>
                  <a:lnTo>
                    <a:pt x="1696504" y="18582"/>
                  </a:lnTo>
                  <a:lnTo>
                    <a:pt x="1759776" y="25066"/>
                  </a:lnTo>
                  <a:lnTo>
                    <a:pt x="1821460" y="32442"/>
                  </a:lnTo>
                  <a:lnTo>
                    <a:pt x="1881460" y="40685"/>
                  </a:lnTo>
                  <a:lnTo>
                    <a:pt x="1939675" y="49765"/>
                  </a:lnTo>
                  <a:lnTo>
                    <a:pt x="1996009" y="59655"/>
                  </a:lnTo>
                  <a:lnTo>
                    <a:pt x="2050363" y="70327"/>
                  </a:lnTo>
                  <a:lnTo>
                    <a:pt x="2102638" y="81754"/>
                  </a:lnTo>
                  <a:lnTo>
                    <a:pt x="2152737" y="93907"/>
                  </a:lnTo>
                  <a:lnTo>
                    <a:pt x="2200560" y="106759"/>
                  </a:lnTo>
                  <a:lnTo>
                    <a:pt x="2246011" y="120282"/>
                  </a:lnTo>
                  <a:lnTo>
                    <a:pt x="2288990" y="134448"/>
                  </a:lnTo>
                  <a:lnTo>
                    <a:pt x="2329399" y="149230"/>
                  </a:lnTo>
                  <a:lnTo>
                    <a:pt x="2367140" y="164599"/>
                  </a:lnTo>
                  <a:lnTo>
                    <a:pt x="2402115" y="180528"/>
                  </a:lnTo>
                  <a:lnTo>
                    <a:pt x="2463373" y="213954"/>
                  </a:lnTo>
                  <a:lnTo>
                    <a:pt x="2512387" y="249285"/>
                  </a:lnTo>
                  <a:lnTo>
                    <a:pt x="2548370" y="286300"/>
                  </a:lnTo>
                  <a:lnTo>
                    <a:pt x="2570536" y="324776"/>
                  </a:lnTo>
                  <a:lnTo>
                    <a:pt x="2578100" y="364489"/>
                  </a:lnTo>
                  <a:lnTo>
                    <a:pt x="2576192" y="384487"/>
                  </a:lnTo>
                  <a:lnTo>
                    <a:pt x="2561229" y="423610"/>
                  </a:lnTo>
                  <a:lnTo>
                    <a:pt x="2532056" y="461383"/>
                  </a:lnTo>
                  <a:lnTo>
                    <a:pt x="2489460" y="497584"/>
                  </a:lnTo>
                  <a:lnTo>
                    <a:pt x="2434226" y="531990"/>
                  </a:lnTo>
                  <a:lnTo>
                    <a:pt x="2367140" y="564380"/>
                  </a:lnTo>
                  <a:lnTo>
                    <a:pt x="2329399" y="579749"/>
                  </a:lnTo>
                  <a:lnTo>
                    <a:pt x="2288990" y="594531"/>
                  </a:lnTo>
                  <a:lnTo>
                    <a:pt x="2246011" y="608697"/>
                  </a:lnTo>
                  <a:lnTo>
                    <a:pt x="2200560" y="622220"/>
                  </a:lnTo>
                  <a:lnTo>
                    <a:pt x="2152737" y="635072"/>
                  </a:lnTo>
                  <a:lnTo>
                    <a:pt x="2102638" y="647225"/>
                  </a:lnTo>
                  <a:lnTo>
                    <a:pt x="2050363" y="658652"/>
                  </a:lnTo>
                  <a:lnTo>
                    <a:pt x="1996009" y="669324"/>
                  </a:lnTo>
                  <a:lnTo>
                    <a:pt x="1939675" y="679214"/>
                  </a:lnTo>
                  <a:lnTo>
                    <a:pt x="1881460" y="688294"/>
                  </a:lnTo>
                  <a:lnTo>
                    <a:pt x="1821460" y="696537"/>
                  </a:lnTo>
                  <a:lnTo>
                    <a:pt x="1759776" y="703913"/>
                  </a:lnTo>
                  <a:lnTo>
                    <a:pt x="1696504" y="710397"/>
                  </a:lnTo>
                  <a:lnTo>
                    <a:pt x="1631744" y="715959"/>
                  </a:lnTo>
                  <a:lnTo>
                    <a:pt x="1565593" y="720572"/>
                  </a:lnTo>
                  <a:lnTo>
                    <a:pt x="1498150" y="724209"/>
                  </a:lnTo>
                  <a:lnTo>
                    <a:pt x="1429513" y="726841"/>
                  </a:lnTo>
                  <a:lnTo>
                    <a:pt x="1359780" y="728440"/>
                  </a:lnTo>
                  <a:lnTo>
                    <a:pt x="1289050" y="728979"/>
                  </a:lnTo>
                  <a:lnTo>
                    <a:pt x="1218319" y="728440"/>
                  </a:lnTo>
                  <a:lnTo>
                    <a:pt x="1148586" y="726841"/>
                  </a:lnTo>
                  <a:lnTo>
                    <a:pt x="1079949" y="724209"/>
                  </a:lnTo>
                  <a:lnTo>
                    <a:pt x="1012506" y="720572"/>
                  </a:lnTo>
                  <a:lnTo>
                    <a:pt x="946355" y="715959"/>
                  </a:lnTo>
                  <a:lnTo>
                    <a:pt x="881595" y="710397"/>
                  </a:lnTo>
                  <a:lnTo>
                    <a:pt x="818323" y="703913"/>
                  </a:lnTo>
                  <a:lnTo>
                    <a:pt x="756639" y="696537"/>
                  </a:lnTo>
                  <a:lnTo>
                    <a:pt x="696639" y="688294"/>
                  </a:lnTo>
                  <a:lnTo>
                    <a:pt x="638424" y="679214"/>
                  </a:lnTo>
                  <a:lnTo>
                    <a:pt x="582090" y="669324"/>
                  </a:lnTo>
                  <a:lnTo>
                    <a:pt x="527736" y="658652"/>
                  </a:lnTo>
                  <a:lnTo>
                    <a:pt x="475461" y="647225"/>
                  </a:lnTo>
                  <a:lnTo>
                    <a:pt x="425362" y="635072"/>
                  </a:lnTo>
                  <a:lnTo>
                    <a:pt x="377539" y="622220"/>
                  </a:lnTo>
                  <a:lnTo>
                    <a:pt x="332088" y="608697"/>
                  </a:lnTo>
                  <a:lnTo>
                    <a:pt x="289109" y="594531"/>
                  </a:lnTo>
                  <a:lnTo>
                    <a:pt x="248700" y="579749"/>
                  </a:lnTo>
                  <a:lnTo>
                    <a:pt x="210959" y="564380"/>
                  </a:lnTo>
                  <a:lnTo>
                    <a:pt x="175984" y="548451"/>
                  </a:lnTo>
                  <a:lnTo>
                    <a:pt x="114726" y="515025"/>
                  </a:lnTo>
                  <a:lnTo>
                    <a:pt x="65712" y="479694"/>
                  </a:lnTo>
                  <a:lnTo>
                    <a:pt x="29729" y="442679"/>
                  </a:lnTo>
                  <a:lnTo>
                    <a:pt x="7563" y="404203"/>
                  </a:lnTo>
                  <a:lnTo>
                    <a:pt x="0" y="364489"/>
                  </a:lnTo>
                  <a:close/>
                </a:path>
              </a:pathLst>
            </a:custGeom>
            <a:ln w="571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1780" y="0"/>
              <a:ext cx="4300220" cy="62814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72020" y="2639059"/>
              <a:ext cx="892810" cy="228600"/>
            </a:xfrm>
            <a:custGeom>
              <a:avLst/>
              <a:gdLst/>
              <a:ahLst/>
              <a:cxnLst/>
              <a:rect l="l" t="t" r="r" b="b"/>
              <a:pathLst>
                <a:path w="892809" h="228600">
                  <a:moveTo>
                    <a:pt x="664082" y="0"/>
                  </a:moveTo>
                  <a:lnTo>
                    <a:pt x="664082" y="228600"/>
                  </a:lnTo>
                  <a:lnTo>
                    <a:pt x="816482" y="152400"/>
                  </a:lnTo>
                  <a:lnTo>
                    <a:pt x="702182" y="152400"/>
                  </a:lnTo>
                  <a:lnTo>
                    <a:pt x="702182" y="76200"/>
                  </a:lnTo>
                  <a:lnTo>
                    <a:pt x="816482" y="76200"/>
                  </a:lnTo>
                  <a:lnTo>
                    <a:pt x="664082" y="0"/>
                  </a:lnTo>
                  <a:close/>
                </a:path>
                <a:path w="892809" h="228600">
                  <a:moveTo>
                    <a:pt x="664082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664082" y="152400"/>
                  </a:lnTo>
                  <a:lnTo>
                    <a:pt x="664082" y="76200"/>
                  </a:lnTo>
                  <a:close/>
                </a:path>
                <a:path w="892809" h="228600">
                  <a:moveTo>
                    <a:pt x="816482" y="76200"/>
                  </a:moveTo>
                  <a:lnTo>
                    <a:pt x="702182" y="76200"/>
                  </a:lnTo>
                  <a:lnTo>
                    <a:pt x="702182" y="152400"/>
                  </a:lnTo>
                  <a:lnTo>
                    <a:pt x="816482" y="152400"/>
                  </a:lnTo>
                  <a:lnTo>
                    <a:pt x="892682" y="114300"/>
                  </a:lnTo>
                  <a:lnTo>
                    <a:pt x="816482" y="7620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11870" y="3430269"/>
              <a:ext cx="2580640" cy="728980"/>
            </a:xfrm>
            <a:custGeom>
              <a:avLst/>
              <a:gdLst/>
              <a:ahLst/>
              <a:cxnLst/>
              <a:rect l="l" t="t" r="r" b="b"/>
              <a:pathLst>
                <a:path w="2580640" h="728979">
                  <a:moveTo>
                    <a:pt x="0" y="364489"/>
                  </a:moveTo>
                  <a:lnTo>
                    <a:pt x="7571" y="324776"/>
                  </a:lnTo>
                  <a:lnTo>
                    <a:pt x="29762" y="286300"/>
                  </a:lnTo>
                  <a:lnTo>
                    <a:pt x="65783" y="249285"/>
                  </a:lnTo>
                  <a:lnTo>
                    <a:pt x="114849" y="213954"/>
                  </a:lnTo>
                  <a:lnTo>
                    <a:pt x="176172" y="180528"/>
                  </a:lnTo>
                  <a:lnTo>
                    <a:pt x="211184" y="164599"/>
                  </a:lnTo>
                  <a:lnTo>
                    <a:pt x="248964" y="149230"/>
                  </a:lnTo>
                  <a:lnTo>
                    <a:pt x="289415" y="134448"/>
                  </a:lnTo>
                  <a:lnTo>
                    <a:pt x="332439" y="120282"/>
                  </a:lnTo>
                  <a:lnTo>
                    <a:pt x="377936" y="106759"/>
                  </a:lnTo>
                  <a:lnTo>
                    <a:pt x="425808" y="93907"/>
                  </a:lnTo>
                  <a:lnTo>
                    <a:pt x="475957" y="81754"/>
                  </a:lnTo>
                  <a:lnTo>
                    <a:pt x="528285" y="70327"/>
                  </a:lnTo>
                  <a:lnTo>
                    <a:pt x="582693" y="59655"/>
                  </a:lnTo>
                  <a:lnTo>
                    <a:pt x="639082" y="49765"/>
                  </a:lnTo>
                  <a:lnTo>
                    <a:pt x="697355" y="40685"/>
                  </a:lnTo>
                  <a:lnTo>
                    <a:pt x="757413" y="32442"/>
                  </a:lnTo>
                  <a:lnTo>
                    <a:pt x="819157" y="25066"/>
                  </a:lnTo>
                  <a:lnTo>
                    <a:pt x="882489" y="18582"/>
                  </a:lnTo>
                  <a:lnTo>
                    <a:pt x="947311" y="13020"/>
                  </a:lnTo>
                  <a:lnTo>
                    <a:pt x="1013524" y="8407"/>
                  </a:lnTo>
                  <a:lnTo>
                    <a:pt x="1081029" y="4770"/>
                  </a:lnTo>
                  <a:lnTo>
                    <a:pt x="1149730" y="2138"/>
                  </a:lnTo>
                  <a:lnTo>
                    <a:pt x="1219526" y="539"/>
                  </a:lnTo>
                  <a:lnTo>
                    <a:pt x="1290320" y="0"/>
                  </a:lnTo>
                  <a:lnTo>
                    <a:pt x="1361113" y="539"/>
                  </a:lnTo>
                  <a:lnTo>
                    <a:pt x="1430909" y="2138"/>
                  </a:lnTo>
                  <a:lnTo>
                    <a:pt x="1499610" y="4770"/>
                  </a:lnTo>
                  <a:lnTo>
                    <a:pt x="1567115" y="8407"/>
                  </a:lnTo>
                  <a:lnTo>
                    <a:pt x="1633328" y="13020"/>
                  </a:lnTo>
                  <a:lnTo>
                    <a:pt x="1698150" y="18582"/>
                  </a:lnTo>
                  <a:lnTo>
                    <a:pt x="1761482" y="25066"/>
                  </a:lnTo>
                  <a:lnTo>
                    <a:pt x="1823226" y="32442"/>
                  </a:lnTo>
                  <a:lnTo>
                    <a:pt x="1883284" y="40685"/>
                  </a:lnTo>
                  <a:lnTo>
                    <a:pt x="1941557" y="49765"/>
                  </a:lnTo>
                  <a:lnTo>
                    <a:pt x="1997946" y="59655"/>
                  </a:lnTo>
                  <a:lnTo>
                    <a:pt x="2052354" y="70327"/>
                  </a:lnTo>
                  <a:lnTo>
                    <a:pt x="2104682" y="81754"/>
                  </a:lnTo>
                  <a:lnTo>
                    <a:pt x="2154831" y="93907"/>
                  </a:lnTo>
                  <a:lnTo>
                    <a:pt x="2202703" y="106759"/>
                  </a:lnTo>
                  <a:lnTo>
                    <a:pt x="2248200" y="120282"/>
                  </a:lnTo>
                  <a:lnTo>
                    <a:pt x="2291224" y="134448"/>
                  </a:lnTo>
                  <a:lnTo>
                    <a:pt x="2331675" y="149230"/>
                  </a:lnTo>
                  <a:lnTo>
                    <a:pt x="2369455" y="164599"/>
                  </a:lnTo>
                  <a:lnTo>
                    <a:pt x="2404467" y="180528"/>
                  </a:lnTo>
                  <a:lnTo>
                    <a:pt x="2465790" y="213954"/>
                  </a:lnTo>
                  <a:lnTo>
                    <a:pt x="2514856" y="249285"/>
                  </a:lnTo>
                  <a:lnTo>
                    <a:pt x="2550877" y="286300"/>
                  </a:lnTo>
                  <a:lnTo>
                    <a:pt x="2573068" y="324776"/>
                  </a:lnTo>
                  <a:lnTo>
                    <a:pt x="2580639" y="364489"/>
                  </a:lnTo>
                  <a:lnTo>
                    <a:pt x="2578730" y="384487"/>
                  </a:lnTo>
                  <a:lnTo>
                    <a:pt x="2563751" y="423610"/>
                  </a:lnTo>
                  <a:lnTo>
                    <a:pt x="2534546" y="461383"/>
                  </a:lnTo>
                  <a:lnTo>
                    <a:pt x="2491904" y="497584"/>
                  </a:lnTo>
                  <a:lnTo>
                    <a:pt x="2436611" y="531990"/>
                  </a:lnTo>
                  <a:lnTo>
                    <a:pt x="2369455" y="564380"/>
                  </a:lnTo>
                  <a:lnTo>
                    <a:pt x="2331675" y="579749"/>
                  </a:lnTo>
                  <a:lnTo>
                    <a:pt x="2291224" y="594531"/>
                  </a:lnTo>
                  <a:lnTo>
                    <a:pt x="2248200" y="608697"/>
                  </a:lnTo>
                  <a:lnTo>
                    <a:pt x="2202703" y="622220"/>
                  </a:lnTo>
                  <a:lnTo>
                    <a:pt x="2154831" y="635072"/>
                  </a:lnTo>
                  <a:lnTo>
                    <a:pt x="2104682" y="647225"/>
                  </a:lnTo>
                  <a:lnTo>
                    <a:pt x="2052354" y="658652"/>
                  </a:lnTo>
                  <a:lnTo>
                    <a:pt x="1997946" y="669324"/>
                  </a:lnTo>
                  <a:lnTo>
                    <a:pt x="1941557" y="679214"/>
                  </a:lnTo>
                  <a:lnTo>
                    <a:pt x="1883284" y="688294"/>
                  </a:lnTo>
                  <a:lnTo>
                    <a:pt x="1823226" y="696537"/>
                  </a:lnTo>
                  <a:lnTo>
                    <a:pt x="1761482" y="703913"/>
                  </a:lnTo>
                  <a:lnTo>
                    <a:pt x="1698150" y="710397"/>
                  </a:lnTo>
                  <a:lnTo>
                    <a:pt x="1633328" y="715959"/>
                  </a:lnTo>
                  <a:lnTo>
                    <a:pt x="1567115" y="720572"/>
                  </a:lnTo>
                  <a:lnTo>
                    <a:pt x="1499610" y="724209"/>
                  </a:lnTo>
                  <a:lnTo>
                    <a:pt x="1430909" y="726841"/>
                  </a:lnTo>
                  <a:lnTo>
                    <a:pt x="1361113" y="728440"/>
                  </a:lnTo>
                  <a:lnTo>
                    <a:pt x="1290320" y="728979"/>
                  </a:lnTo>
                  <a:lnTo>
                    <a:pt x="1219526" y="728440"/>
                  </a:lnTo>
                  <a:lnTo>
                    <a:pt x="1149730" y="726841"/>
                  </a:lnTo>
                  <a:lnTo>
                    <a:pt x="1081029" y="724209"/>
                  </a:lnTo>
                  <a:lnTo>
                    <a:pt x="1013524" y="720572"/>
                  </a:lnTo>
                  <a:lnTo>
                    <a:pt x="947311" y="715959"/>
                  </a:lnTo>
                  <a:lnTo>
                    <a:pt x="882489" y="710397"/>
                  </a:lnTo>
                  <a:lnTo>
                    <a:pt x="819157" y="703913"/>
                  </a:lnTo>
                  <a:lnTo>
                    <a:pt x="757413" y="696537"/>
                  </a:lnTo>
                  <a:lnTo>
                    <a:pt x="697355" y="688294"/>
                  </a:lnTo>
                  <a:lnTo>
                    <a:pt x="639082" y="679214"/>
                  </a:lnTo>
                  <a:lnTo>
                    <a:pt x="582693" y="669324"/>
                  </a:lnTo>
                  <a:lnTo>
                    <a:pt x="528285" y="658652"/>
                  </a:lnTo>
                  <a:lnTo>
                    <a:pt x="475957" y="647225"/>
                  </a:lnTo>
                  <a:lnTo>
                    <a:pt x="425808" y="635072"/>
                  </a:lnTo>
                  <a:lnTo>
                    <a:pt x="377936" y="622220"/>
                  </a:lnTo>
                  <a:lnTo>
                    <a:pt x="332439" y="608697"/>
                  </a:lnTo>
                  <a:lnTo>
                    <a:pt x="289415" y="594531"/>
                  </a:lnTo>
                  <a:lnTo>
                    <a:pt x="248964" y="579749"/>
                  </a:lnTo>
                  <a:lnTo>
                    <a:pt x="211184" y="564380"/>
                  </a:lnTo>
                  <a:lnTo>
                    <a:pt x="176172" y="548451"/>
                  </a:lnTo>
                  <a:lnTo>
                    <a:pt x="114849" y="515025"/>
                  </a:lnTo>
                  <a:lnTo>
                    <a:pt x="65783" y="479694"/>
                  </a:lnTo>
                  <a:lnTo>
                    <a:pt x="29762" y="442679"/>
                  </a:lnTo>
                  <a:lnTo>
                    <a:pt x="7571" y="404203"/>
                  </a:lnTo>
                  <a:lnTo>
                    <a:pt x="0" y="364489"/>
                  </a:lnTo>
                  <a:close/>
                </a:path>
              </a:pathLst>
            </a:custGeom>
            <a:ln w="571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E2D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743200" y="2641600"/>
            <a:ext cx="6896734" cy="2700655"/>
            <a:chOff x="2743200" y="2641600"/>
            <a:chExt cx="6896734" cy="2700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2100" y="2735580"/>
              <a:ext cx="6807454" cy="26062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43200" y="2641600"/>
              <a:ext cx="6804659" cy="2603500"/>
            </a:xfrm>
            <a:custGeom>
              <a:avLst/>
              <a:gdLst/>
              <a:ahLst/>
              <a:cxnLst/>
              <a:rect l="l" t="t" r="r" b="b"/>
              <a:pathLst>
                <a:path w="6804659" h="2603500">
                  <a:moveTo>
                    <a:pt x="6370701" y="0"/>
                  </a:moveTo>
                  <a:lnTo>
                    <a:pt x="433958" y="0"/>
                  </a:lnTo>
                  <a:lnTo>
                    <a:pt x="386677" y="2546"/>
                  </a:lnTo>
                  <a:lnTo>
                    <a:pt x="340870" y="10010"/>
                  </a:lnTo>
                  <a:lnTo>
                    <a:pt x="296802" y="22125"/>
                  </a:lnTo>
                  <a:lnTo>
                    <a:pt x="254737" y="38627"/>
                  </a:lnTo>
                  <a:lnTo>
                    <a:pt x="214940" y="59252"/>
                  </a:lnTo>
                  <a:lnTo>
                    <a:pt x="177677" y="83734"/>
                  </a:lnTo>
                  <a:lnTo>
                    <a:pt x="143211" y="111809"/>
                  </a:lnTo>
                  <a:lnTo>
                    <a:pt x="111809" y="143211"/>
                  </a:lnTo>
                  <a:lnTo>
                    <a:pt x="83734" y="177677"/>
                  </a:lnTo>
                  <a:lnTo>
                    <a:pt x="59252" y="214940"/>
                  </a:lnTo>
                  <a:lnTo>
                    <a:pt x="38627" y="254737"/>
                  </a:lnTo>
                  <a:lnTo>
                    <a:pt x="22125" y="296802"/>
                  </a:lnTo>
                  <a:lnTo>
                    <a:pt x="10010" y="340870"/>
                  </a:lnTo>
                  <a:lnTo>
                    <a:pt x="2546" y="386677"/>
                  </a:lnTo>
                  <a:lnTo>
                    <a:pt x="0" y="433959"/>
                  </a:lnTo>
                  <a:lnTo>
                    <a:pt x="0" y="2169541"/>
                  </a:lnTo>
                  <a:lnTo>
                    <a:pt x="2546" y="2216822"/>
                  </a:lnTo>
                  <a:lnTo>
                    <a:pt x="10010" y="2262629"/>
                  </a:lnTo>
                  <a:lnTo>
                    <a:pt x="22125" y="2306697"/>
                  </a:lnTo>
                  <a:lnTo>
                    <a:pt x="38627" y="2348762"/>
                  </a:lnTo>
                  <a:lnTo>
                    <a:pt x="59252" y="2388559"/>
                  </a:lnTo>
                  <a:lnTo>
                    <a:pt x="83734" y="2425822"/>
                  </a:lnTo>
                  <a:lnTo>
                    <a:pt x="111809" y="2460288"/>
                  </a:lnTo>
                  <a:lnTo>
                    <a:pt x="143211" y="2491690"/>
                  </a:lnTo>
                  <a:lnTo>
                    <a:pt x="177677" y="2519765"/>
                  </a:lnTo>
                  <a:lnTo>
                    <a:pt x="214940" y="2544247"/>
                  </a:lnTo>
                  <a:lnTo>
                    <a:pt x="254737" y="2564872"/>
                  </a:lnTo>
                  <a:lnTo>
                    <a:pt x="296802" y="2581374"/>
                  </a:lnTo>
                  <a:lnTo>
                    <a:pt x="340870" y="2593489"/>
                  </a:lnTo>
                  <a:lnTo>
                    <a:pt x="386677" y="2600953"/>
                  </a:lnTo>
                  <a:lnTo>
                    <a:pt x="433958" y="2603500"/>
                  </a:lnTo>
                  <a:lnTo>
                    <a:pt x="6370701" y="2603500"/>
                  </a:lnTo>
                  <a:lnTo>
                    <a:pt x="6417982" y="2600953"/>
                  </a:lnTo>
                  <a:lnTo>
                    <a:pt x="6463789" y="2593489"/>
                  </a:lnTo>
                  <a:lnTo>
                    <a:pt x="6507857" y="2581374"/>
                  </a:lnTo>
                  <a:lnTo>
                    <a:pt x="6549922" y="2564872"/>
                  </a:lnTo>
                  <a:lnTo>
                    <a:pt x="6589719" y="2544247"/>
                  </a:lnTo>
                  <a:lnTo>
                    <a:pt x="6626982" y="2519765"/>
                  </a:lnTo>
                  <a:lnTo>
                    <a:pt x="6661448" y="2491690"/>
                  </a:lnTo>
                  <a:lnTo>
                    <a:pt x="6692850" y="2460288"/>
                  </a:lnTo>
                  <a:lnTo>
                    <a:pt x="6720925" y="2425822"/>
                  </a:lnTo>
                  <a:lnTo>
                    <a:pt x="6745407" y="2388559"/>
                  </a:lnTo>
                  <a:lnTo>
                    <a:pt x="6766032" y="2348762"/>
                  </a:lnTo>
                  <a:lnTo>
                    <a:pt x="6782534" y="2306697"/>
                  </a:lnTo>
                  <a:lnTo>
                    <a:pt x="6794649" y="2262629"/>
                  </a:lnTo>
                  <a:lnTo>
                    <a:pt x="6802113" y="2216822"/>
                  </a:lnTo>
                  <a:lnTo>
                    <a:pt x="6804659" y="2169541"/>
                  </a:lnTo>
                  <a:lnTo>
                    <a:pt x="6804659" y="433959"/>
                  </a:lnTo>
                  <a:lnTo>
                    <a:pt x="6802113" y="386677"/>
                  </a:lnTo>
                  <a:lnTo>
                    <a:pt x="6794649" y="340870"/>
                  </a:lnTo>
                  <a:lnTo>
                    <a:pt x="6782534" y="296802"/>
                  </a:lnTo>
                  <a:lnTo>
                    <a:pt x="6766032" y="254737"/>
                  </a:lnTo>
                  <a:lnTo>
                    <a:pt x="6745407" y="214940"/>
                  </a:lnTo>
                  <a:lnTo>
                    <a:pt x="6720925" y="177677"/>
                  </a:lnTo>
                  <a:lnTo>
                    <a:pt x="6692850" y="143211"/>
                  </a:lnTo>
                  <a:lnTo>
                    <a:pt x="6661448" y="111809"/>
                  </a:lnTo>
                  <a:lnTo>
                    <a:pt x="6626982" y="83734"/>
                  </a:lnTo>
                  <a:lnTo>
                    <a:pt x="6589719" y="59252"/>
                  </a:lnTo>
                  <a:lnTo>
                    <a:pt x="6549922" y="38627"/>
                  </a:lnTo>
                  <a:lnTo>
                    <a:pt x="6507857" y="22125"/>
                  </a:lnTo>
                  <a:lnTo>
                    <a:pt x="6463789" y="10010"/>
                  </a:lnTo>
                  <a:lnTo>
                    <a:pt x="6417982" y="2546"/>
                  </a:lnTo>
                  <a:lnTo>
                    <a:pt x="637070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859785" y="2836227"/>
            <a:ext cx="6431280" cy="1669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750"/>
              </a:lnSpc>
              <a:spcBef>
                <a:spcPts val="100"/>
              </a:spcBef>
            </a:pPr>
            <a:r>
              <a:rPr sz="4800" b="1" spc="65" dirty="0">
                <a:solidFill>
                  <a:srgbClr val="FFFFFF"/>
                </a:solidFill>
                <a:latin typeface="Tahoma"/>
                <a:cs typeface="Tahoma"/>
              </a:rPr>
              <a:t>Anak</a:t>
            </a:r>
            <a:r>
              <a:rPr sz="4800" b="1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800" b="1" spc="-215" dirty="0">
                <a:solidFill>
                  <a:srgbClr val="FFFFFF"/>
                </a:solidFill>
                <a:latin typeface="Tahoma"/>
                <a:cs typeface="Tahoma"/>
              </a:rPr>
              <a:t>Terlindungi,</a:t>
            </a:r>
            <a:endParaRPr sz="4800">
              <a:latin typeface="Tahoma"/>
              <a:cs typeface="Tahoma"/>
            </a:endParaRPr>
          </a:p>
          <a:p>
            <a:pPr algn="ctr">
              <a:lnSpc>
                <a:spcPts val="7190"/>
              </a:lnSpc>
            </a:pPr>
            <a:r>
              <a:rPr sz="6000" b="1" spc="-405" dirty="0">
                <a:solidFill>
                  <a:srgbClr val="FFFFFF"/>
                </a:solidFill>
                <a:latin typeface="Tahoma"/>
                <a:cs typeface="Tahoma"/>
              </a:rPr>
              <a:t>INDONESIA</a:t>
            </a:r>
            <a:r>
              <a:rPr sz="60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000" b="1" spc="-85" dirty="0">
                <a:solidFill>
                  <a:srgbClr val="FFFFFF"/>
                </a:solidFill>
                <a:latin typeface="Tahoma"/>
                <a:cs typeface="Tahoma"/>
              </a:rPr>
              <a:t>MAJU</a:t>
            </a:r>
            <a:endParaRPr sz="60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691639"/>
            <a:ext cx="3266947" cy="51256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44584" y="1691639"/>
            <a:ext cx="3447415" cy="480307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728720" y="22859"/>
            <a:ext cx="4424680" cy="919480"/>
            <a:chOff x="3728720" y="22859"/>
            <a:chExt cx="4424680" cy="91948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7920" y="132080"/>
              <a:ext cx="1369060" cy="6426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30620" y="22859"/>
              <a:ext cx="802640" cy="7162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33260" y="71119"/>
              <a:ext cx="1120140" cy="6197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28720" y="99059"/>
              <a:ext cx="1313179" cy="8432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2787</Words>
  <Application>Microsoft Office PowerPoint</Application>
  <PresentationFormat>Widescreen</PresentationFormat>
  <Paragraphs>571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4" baseType="lpstr">
      <vt:lpstr>MS PGothic</vt:lpstr>
      <vt:lpstr>Arial</vt:lpstr>
      <vt:lpstr>Arial MT</vt:lpstr>
      <vt:lpstr>Bahnschrift</vt:lpstr>
      <vt:lpstr>Calibri</vt:lpstr>
      <vt:lpstr>Calibri Light</vt:lpstr>
      <vt:lpstr>Corbel</vt:lpstr>
      <vt:lpstr>Georgia</vt:lpstr>
      <vt:lpstr>Tahoma</vt:lpstr>
      <vt:lpstr>Times New Roman</vt:lpstr>
      <vt:lpstr>Trebuchet MS</vt:lpstr>
      <vt:lpstr>Verdana</vt:lpstr>
      <vt:lpstr>Wingdings</vt:lpstr>
      <vt:lpstr>Office Theme</vt:lpstr>
      <vt:lpstr>SEKOLAH/MADRASAH RAMAH ANAK  (SRA) Mendukung Perlindungan Anak  Menuju Indonesia Layak Anak (IDOLA)  </vt:lpstr>
      <vt:lpstr>KOMPOSISI PENDUDUK ANAK INDONESIA Data Tahun 2023</vt:lpstr>
      <vt:lpstr>HAK-HAK ANAK DILINDUNGI OLEH PERATURAN YANG BERLAKU</vt:lpstr>
      <vt:lpstr>DASAR HUKUM PHA ATAS PENDIDIKAN, PEMANFAATAN WAKTU LUANG, DAN KEGIATAN BUDAYA</vt:lpstr>
      <vt:lpstr>Hak  Hidup</vt:lpstr>
      <vt:lpstr>5 KLASTER KONVENSI HAK ANAK di Era Otda Diwujudkan dalam “KLA”</vt:lpstr>
      <vt:lpstr>Indikator Kabupaten/Kota Layak Anak (KLA)</vt:lpstr>
      <vt:lpstr>KLASTER 4 Pendidikan, Pemanfaatan Waktu Luang dan Kegiatan Budaya</vt:lpstr>
      <vt:lpstr>MENGAPA  HARUS SRA?</vt:lpstr>
      <vt:lpstr>PowerPoint Presentation</vt:lpstr>
      <vt:lpstr>PowerPoint Presentation</vt:lpstr>
      <vt:lpstr>PowerPoint Presentation</vt:lpstr>
      <vt:lpstr>PowerPoint Presentation</vt:lpstr>
      <vt:lpstr>KASUS KEKERASAN DI SATUAN PENDIDIKAN (KPAI, DESEMBER 2019)</vt:lpstr>
      <vt:lpstr>PERHATIAN DUNIA PENDIDIKAN</vt:lpstr>
      <vt:lpstr>PERLINDUNGAN ANAK KEWAJIBAN DAN TANGGUNGJAWAB BERSAMA…</vt:lpstr>
      <vt:lpstr>DEFINISI SRA</vt:lpstr>
      <vt:lpstr>PILAR</vt:lpstr>
      <vt:lpstr>3 PILAR SRA</vt:lpstr>
      <vt:lpstr>1</vt:lpstr>
      <vt:lpstr>5 PRINSIP SRA</vt:lpstr>
      <vt:lpstr>6 KOMPONEN SRA</vt:lpstr>
      <vt:lpstr>1. KEBIJAKAN SRA</vt:lpstr>
      <vt:lpstr>1. Pelatihan</vt:lpstr>
      <vt:lpstr>3. Proses Belajar yang Ramah Anak</vt:lpstr>
      <vt:lpstr>3. Proses Belajar yang Ramah Anak</vt:lpstr>
      <vt:lpstr>4. Sarana Prasarana Ramah Anak</vt:lpstr>
      <vt:lpstr>PowerPoint Presentation</vt:lpstr>
      <vt:lpstr>5. Partisipasi Anak</vt:lpstr>
      <vt:lpstr>6. Partisipasi Orang Tua, LM, DU,  Stakeholder lainnya dan Alumni</vt:lpstr>
      <vt:lpstr>APA NILAI YANG INGIN DICAPAI?</vt:lpstr>
      <vt:lpstr>HASIL YANG DIHARAPKAN</vt:lpstr>
      <vt:lpstr>PowerPoint Presentation</vt:lpstr>
      <vt:lpstr>Bagaimana SRA  dibentuk dan  dikembangkan?</vt:lpstr>
      <vt:lpstr>PowerPoint Presentation</vt:lpstr>
      <vt:lpstr>PowerPoint Presentation</vt:lpstr>
      <vt:lpstr>PENGEMBANGAN</vt:lpstr>
      <vt:lpstr>INDIKATOR TAHAPAN MAU, MAMPU, MAJU</vt:lpstr>
      <vt:lpstr>FUNGSI SRA DALAM PEMENUHAN HAK ANAK</vt:lpstr>
      <vt:lpstr>STANDARDISASI  SATUAN PENDIDIKAN  RAMAH ANAK (SRA)</vt:lpstr>
      <vt:lpstr>6 KOMPONEN STANDARISASI SRA</vt:lpstr>
      <vt:lpstr>Sertifikasi SDM SRA melalui</vt:lpstr>
      <vt:lpstr>MANFAAT STANDARDISASI SRA</vt:lpstr>
      <vt:lpstr>SRA : 100 %</vt:lpstr>
      <vt:lpstr>PowerPoint Presentation</vt:lpstr>
      <vt:lpstr>DUKUNGAN 16 K/L  PROGRAM BERBASIS  SEKOLAH &amp; JEJARING SRA</vt:lpstr>
      <vt:lpstr>PERLINDUNGAN ANAK DI DUNIA PENDIDIKAN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KEMENAG</cp:lastModifiedBy>
  <cp:revision>1</cp:revision>
  <dcterms:created xsi:type="dcterms:W3CDTF">2024-07-10T00:57:26Z</dcterms:created>
  <dcterms:modified xsi:type="dcterms:W3CDTF">2024-07-10T01:03:41Z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2023-02-14T00:00:00Z</vt:filetime>
  </property>
  <property fmtid="{D5CDD505-2E9C-101B-9397-08002B2CF9AE}" pid="3" name="Creator">
    <vt:lpwstr>Microsoft® PowerPoint® 2021</vt:lpwstr>
  </property>
  <property fmtid="{D5CDD505-2E9C-101B-9397-08002B2CF9AE}" pid="4" name="LastSaved">
    <vt:filetime>2024-07-10T00:00:00Z</vt:filetime>
  </property>
</Properties>
</file>